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56" r:id="rId3"/>
    <p:sldId id="271" r:id="rId4"/>
    <p:sldId id="257" r:id="rId5"/>
    <p:sldId id="269" r:id="rId6"/>
    <p:sldId id="262" r:id="rId7"/>
    <p:sldId id="258" r:id="rId8"/>
    <p:sldId id="261" r:id="rId9"/>
    <p:sldId id="263" r:id="rId10"/>
    <p:sldId id="275" r:id="rId11"/>
    <p:sldId id="277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DAA724-DF07-42C2-92FB-90C5D698F768}" v="145" dt="2022-05-26T07:45:43.5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E5DAA724-DF07-42C2-92FB-90C5D698F768}"/>
    <pc:docChg chg="custSel addSld delSld modSld sldOrd">
      <pc:chgData name="이 호진" userId="e7b51f9e24c37788" providerId="LiveId" clId="{E5DAA724-DF07-42C2-92FB-90C5D698F768}" dt="2022-05-26T07:46:21.697" v="1634" actId="47"/>
      <pc:docMkLst>
        <pc:docMk/>
      </pc:docMkLst>
      <pc:sldChg chg="addSp delSp modSp mod">
        <pc:chgData name="이 호진" userId="e7b51f9e24c37788" providerId="LiveId" clId="{E5DAA724-DF07-42C2-92FB-90C5D698F768}" dt="2022-05-26T07:21:06.197" v="1394"/>
        <pc:sldMkLst>
          <pc:docMk/>
          <pc:sldMk cId="2184666338" sldId="256"/>
        </pc:sldMkLst>
        <pc:spChg chg="mod">
          <ac:chgData name="이 호진" userId="e7b51f9e24c37788" providerId="LiveId" clId="{E5DAA724-DF07-42C2-92FB-90C5D698F768}" dt="2022-05-13T15:14:09.118" v="114" actId="14100"/>
          <ac:spMkLst>
            <pc:docMk/>
            <pc:sldMk cId="2184666338" sldId="256"/>
            <ac:spMk id="2" creationId="{ED86E397-C523-463E-84A4-1258F7655B5D}"/>
          </ac:spMkLst>
        </pc:spChg>
        <pc:spChg chg="add mod">
          <ac:chgData name="이 호진" userId="e7b51f9e24c37788" providerId="LiveId" clId="{E5DAA724-DF07-42C2-92FB-90C5D698F768}" dt="2022-05-13T15:16:13.998" v="261" actId="255"/>
          <ac:spMkLst>
            <pc:docMk/>
            <pc:sldMk cId="2184666338" sldId="256"/>
            <ac:spMk id="3" creationId="{351BB59B-C4E6-3788-6797-2494322E1F38}"/>
          </ac:spMkLst>
        </pc:spChg>
        <pc:spChg chg="del">
          <ac:chgData name="이 호진" userId="e7b51f9e24c37788" providerId="LiveId" clId="{E5DAA724-DF07-42C2-92FB-90C5D698F768}" dt="2022-05-26T07:21:05.699" v="1393" actId="478"/>
          <ac:spMkLst>
            <pc:docMk/>
            <pc:sldMk cId="2184666338" sldId="256"/>
            <ac:spMk id="4" creationId="{CA2E5569-5413-4171-8D0F-A04CD8CF3F3A}"/>
          </ac:spMkLst>
        </pc:spChg>
        <pc:spChg chg="del">
          <ac:chgData name="이 호진" userId="e7b51f9e24c37788" providerId="LiveId" clId="{E5DAA724-DF07-42C2-92FB-90C5D698F768}" dt="2022-05-26T07:21:05.699" v="1393" actId="478"/>
          <ac:spMkLst>
            <pc:docMk/>
            <pc:sldMk cId="2184666338" sldId="256"/>
            <ac:spMk id="7" creationId="{C7CD30AC-AD0D-4B8A-AEFE-E34EFF8623DB}"/>
          </ac:spMkLst>
        </pc:spChg>
        <pc:spChg chg="del">
          <ac:chgData name="이 호진" userId="e7b51f9e24c37788" providerId="LiveId" clId="{E5DAA724-DF07-42C2-92FB-90C5D698F768}" dt="2022-05-26T07:21:05.699" v="1393" actId="478"/>
          <ac:spMkLst>
            <pc:docMk/>
            <pc:sldMk cId="2184666338" sldId="256"/>
            <ac:spMk id="8" creationId="{776324C0-CFD8-4494-B7C8-160479C94901}"/>
          </ac:spMkLst>
        </pc:spChg>
        <pc:spChg chg="del">
          <ac:chgData name="이 호진" userId="e7b51f9e24c37788" providerId="LiveId" clId="{E5DAA724-DF07-42C2-92FB-90C5D698F768}" dt="2022-05-26T07:21:05.699" v="1393" actId="478"/>
          <ac:spMkLst>
            <pc:docMk/>
            <pc:sldMk cId="2184666338" sldId="256"/>
            <ac:spMk id="9" creationId="{83A45F92-B082-4872-955B-C43A62ACE520}"/>
          </ac:spMkLst>
        </pc:spChg>
        <pc:spChg chg="add mod">
          <ac:chgData name="이 호진" userId="e7b51f9e24c37788" providerId="LiveId" clId="{E5DAA724-DF07-42C2-92FB-90C5D698F768}" dt="2022-05-26T07:21:06.197" v="1394"/>
          <ac:spMkLst>
            <pc:docMk/>
            <pc:sldMk cId="2184666338" sldId="256"/>
            <ac:spMk id="10" creationId="{8870901C-B0EB-430D-6F4B-0A4A6742D380}"/>
          </ac:spMkLst>
        </pc:spChg>
        <pc:spChg chg="add mod">
          <ac:chgData name="이 호진" userId="e7b51f9e24c37788" providerId="LiveId" clId="{E5DAA724-DF07-42C2-92FB-90C5D698F768}" dt="2022-05-26T07:21:06.197" v="1394"/>
          <ac:spMkLst>
            <pc:docMk/>
            <pc:sldMk cId="2184666338" sldId="256"/>
            <ac:spMk id="11" creationId="{136218C6-4B34-0CB1-384C-466F65548D75}"/>
          </ac:spMkLst>
        </pc:spChg>
        <pc:spChg chg="add mod">
          <ac:chgData name="이 호진" userId="e7b51f9e24c37788" providerId="LiveId" clId="{E5DAA724-DF07-42C2-92FB-90C5D698F768}" dt="2022-05-26T07:21:06.197" v="1394"/>
          <ac:spMkLst>
            <pc:docMk/>
            <pc:sldMk cId="2184666338" sldId="256"/>
            <ac:spMk id="12" creationId="{AB275CA9-C50B-F797-74E0-0CA7C893A1FF}"/>
          </ac:spMkLst>
        </pc:spChg>
        <pc:spChg chg="add mod">
          <ac:chgData name="이 호진" userId="e7b51f9e24c37788" providerId="LiveId" clId="{E5DAA724-DF07-42C2-92FB-90C5D698F768}" dt="2022-05-26T07:21:06.197" v="1394"/>
          <ac:spMkLst>
            <pc:docMk/>
            <pc:sldMk cId="2184666338" sldId="256"/>
            <ac:spMk id="13" creationId="{41C1321B-B568-AAC1-9B0D-0CE0D134C5D9}"/>
          </ac:spMkLst>
        </pc:spChg>
        <pc:picChg chg="del">
          <ac:chgData name="이 호진" userId="e7b51f9e24c37788" providerId="LiveId" clId="{E5DAA724-DF07-42C2-92FB-90C5D698F768}" dt="2022-05-13T15:14:56.629" v="116" actId="478"/>
          <ac:picMkLst>
            <pc:docMk/>
            <pc:sldMk cId="2184666338" sldId="256"/>
            <ac:picMk id="5" creationId="{B4BC8984-872A-4950-A57E-A0E753D20659}"/>
          </ac:picMkLst>
        </pc:picChg>
        <pc:picChg chg="add del mod">
          <ac:chgData name="이 호진" userId="e7b51f9e24c37788" providerId="LiveId" clId="{E5DAA724-DF07-42C2-92FB-90C5D698F768}" dt="2022-05-13T15:15:00.006" v="117" actId="478"/>
          <ac:picMkLst>
            <pc:docMk/>
            <pc:sldMk cId="2184666338" sldId="256"/>
            <ac:picMk id="1026" creationId="{13066900-3D7E-7A9A-0285-598F0757EB0B}"/>
          </ac:picMkLst>
        </pc:picChg>
        <pc:picChg chg="add mod">
          <ac:chgData name="이 호진" userId="e7b51f9e24c37788" providerId="LiveId" clId="{E5DAA724-DF07-42C2-92FB-90C5D698F768}" dt="2022-05-13T15:16:41.243" v="266" actId="1076"/>
          <ac:picMkLst>
            <pc:docMk/>
            <pc:sldMk cId="2184666338" sldId="256"/>
            <ac:picMk id="1028" creationId="{77081778-D916-CDA8-88B0-B536266AF663}"/>
          </ac:picMkLst>
        </pc:picChg>
        <pc:picChg chg="add mod">
          <ac:chgData name="이 호진" userId="e7b51f9e24c37788" providerId="LiveId" clId="{E5DAA724-DF07-42C2-92FB-90C5D698F768}" dt="2022-05-13T15:16:42.357" v="267" actId="1076"/>
          <ac:picMkLst>
            <pc:docMk/>
            <pc:sldMk cId="2184666338" sldId="256"/>
            <ac:picMk id="1030" creationId="{49B38B59-1013-041D-05D7-F0568EEC04AE}"/>
          </ac:picMkLst>
        </pc:picChg>
      </pc:sldChg>
      <pc:sldChg chg="addSp delSp modSp mod">
        <pc:chgData name="이 호진" userId="e7b51f9e24c37788" providerId="LiveId" clId="{E5DAA724-DF07-42C2-92FB-90C5D698F768}" dt="2022-05-26T07:22:29.679" v="1418" actId="14100"/>
        <pc:sldMkLst>
          <pc:docMk/>
          <pc:sldMk cId="783510813" sldId="257"/>
        </pc:sldMkLst>
        <pc:spChg chg="del">
          <ac:chgData name="이 호진" userId="e7b51f9e24c37788" providerId="LiveId" clId="{E5DAA724-DF07-42C2-92FB-90C5D698F768}" dt="2022-05-26T07:21:13.871" v="1397" actId="478"/>
          <ac:spMkLst>
            <pc:docMk/>
            <pc:sldMk cId="783510813" sldId="257"/>
            <ac:spMk id="4" creationId="{CA2E5569-5413-4171-8D0F-A04CD8CF3F3A}"/>
          </ac:spMkLst>
        </pc:spChg>
        <pc:spChg chg="add mod">
          <ac:chgData name="이 호진" userId="e7b51f9e24c37788" providerId="LiveId" clId="{E5DAA724-DF07-42C2-92FB-90C5D698F768}" dt="2022-05-26T07:22:29.679" v="1418" actId="14100"/>
          <ac:spMkLst>
            <pc:docMk/>
            <pc:sldMk cId="783510813" sldId="257"/>
            <ac:spMk id="6" creationId="{BAAA3584-DBB7-353D-3746-A04956336558}"/>
          </ac:spMkLst>
        </pc:spChg>
        <pc:spChg chg="del">
          <ac:chgData name="이 호진" userId="e7b51f9e24c37788" providerId="LiveId" clId="{E5DAA724-DF07-42C2-92FB-90C5D698F768}" dt="2022-05-26T07:21:13.871" v="1397" actId="478"/>
          <ac:spMkLst>
            <pc:docMk/>
            <pc:sldMk cId="783510813" sldId="257"/>
            <ac:spMk id="7" creationId="{C7CD30AC-AD0D-4B8A-AEFE-E34EFF8623DB}"/>
          </ac:spMkLst>
        </pc:spChg>
        <pc:spChg chg="del">
          <ac:chgData name="이 호진" userId="e7b51f9e24c37788" providerId="LiveId" clId="{E5DAA724-DF07-42C2-92FB-90C5D698F768}" dt="2022-05-26T07:21:13.871" v="1397" actId="478"/>
          <ac:spMkLst>
            <pc:docMk/>
            <pc:sldMk cId="783510813" sldId="257"/>
            <ac:spMk id="8" creationId="{776324C0-CFD8-4494-B7C8-160479C94901}"/>
          </ac:spMkLst>
        </pc:spChg>
        <pc:spChg chg="del">
          <ac:chgData name="이 호진" userId="e7b51f9e24c37788" providerId="LiveId" clId="{E5DAA724-DF07-42C2-92FB-90C5D698F768}" dt="2022-05-26T07:21:13.871" v="1397" actId="478"/>
          <ac:spMkLst>
            <pc:docMk/>
            <pc:sldMk cId="783510813" sldId="257"/>
            <ac:spMk id="9" creationId="{83A45F92-B082-4872-955B-C43A62ACE520}"/>
          </ac:spMkLst>
        </pc:spChg>
        <pc:spChg chg="add mod">
          <ac:chgData name="이 호진" userId="e7b51f9e24c37788" providerId="LiveId" clId="{E5DAA724-DF07-42C2-92FB-90C5D698F768}" dt="2022-05-13T15:21:04.379" v="678" actId="20577"/>
          <ac:spMkLst>
            <pc:docMk/>
            <pc:sldMk cId="783510813" sldId="257"/>
            <ac:spMk id="10" creationId="{A7BD8A58-BC66-9FD5-E1F5-E6A914794546}"/>
          </ac:spMkLst>
        </pc:spChg>
        <pc:spChg chg="add mod">
          <ac:chgData name="이 호진" userId="e7b51f9e24c37788" providerId="LiveId" clId="{E5DAA724-DF07-42C2-92FB-90C5D698F768}" dt="2022-05-26T07:21:14.225" v="1398"/>
          <ac:spMkLst>
            <pc:docMk/>
            <pc:sldMk cId="783510813" sldId="257"/>
            <ac:spMk id="11" creationId="{D926B11C-9922-C2D9-91E7-893140DEE198}"/>
          </ac:spMkLst>
        </pc:spChg>
        <pc:spChg chg="add mod">
          <ac:chgData name="이 호진" userId="e7b51f9e24c37788" providerId="LiveId" clId="{E5DAA724-DF07-42C2-92FB-90C5D698F768}" dt="2022-05-26T07:21:14.225" v="1398"/>
          <ac:spMkLst>
            <pc:docMk/>
            <pc:sldMk cId="783510813" sldId="257"/>
            <ac:spMk id="13" creationId="{FE6D3F02-50FD-7A0C-955E-7E946A0349DF}"/>
          </ac:spMkLst>
        </pc:spChg>
        <pc:spChg chg="add mod">
          <ac:chgData name="이 호진" userId="e7b51f9e24c37788" providerId="LiveId" clId="{E5DAA724-DF07-42C2-92FB-90C5D698F768}" dt="2022-05-26T07:21:14.225" v="1398"/>
          <ac:spMkLst>
            <pc:docMk/>
            <pc:sldMk cId="783510813" sldId="257"/>
            <ac:spMk id="15" creationId="{3BD99AEF-9C1D-AA99-F4A1-C83FEED48A76}"/>
          </ac:spMkLst>
        </pc:spChg>
        <pc:spChg chg="add mod">
          <ac:chgData name="이 호진" userId="e7b51f9e24c37788" providerId="LiveId" clId="{E5DAA724-DF07-42C2-92FB-90C5D698F768}" dt="2022-05-26T07:21:14.225" v="1398"/>
          <ac:spMkLst>
            <pc:docMk/>
            <pc:sldMk cId="783510813" sldId="257"/>
            <ac:spMk id="16" creationId="{C7CC0DEA-15C5-9FA0-EB03-3BEF2D50EE85}"/>
          </ac:spMkLst>
        </pc:spChg>
        <pc:picChg chg="del mod">
          <ac:chgData name="이 호진" userId="e7b51f9e24c37788" providerId="LiveId" clId="{E5DAA724-DF07-42C2-92FB-90C5D698F768}" dt="2022-05-13T15:19:50.151" v="630" actId="478"/>
          <ac:picMkLst>
            <pc:docMk/>
            <pc:sldMk cId="783510813" sldId="257"/>
            <ac:picMk id="3" creationId="{FF3605E1-D090-4BFA-AE77-130CE6C3EA5D}"/>
          </ac:picMkLst>
        </pc:picChg>
        <pc:picChg chg="add del mod">
          <ac:chgData name="이 호진" userId="e7b51f9e24c37788" providerId="LiveId" clId="{E5DAA724-DF07-42C2-92FB-90C5D698F768}" dt="2022-05-13T15:20:30.865" v="653" actId="21"/>
          <ac:picMkLst>
            <pc:docMk/>
            <pc:sldMk cId="783510813" sldId="257"/>
            <ac:picMk id="5" creationId="{16DA8D63-7774-704B-CCAB-02861BB05ED7}"/>
          </ac:picMkLst>
        </pc:picChg>
        <pc:picChg chg="add mod">
          <ac:chgData name="이 호진" userId="e7b51f9e24c37788" providerId="LiveId" clId="{E5DAA724-DF07-42C2-92FB-90C5D698F768}" dt="2022-05-13T15:22:51.769" v="846" actId="1076"/>
          <ac:picMkLst>
            <pc:docMk/>
            <pc:sldMk cId="783510813" sldId="257"/>
            <ac:picMk id="12" creationId="{9006902D-7FC7-ECA2-4B77-DEF7FE6C3191}"/>
          </ac:picMkLst>
        </pc:picChg>
        <pc:picChg chg="add mod">
          <ac:chgData name="이 호진" userId="e7b51f9e24c37788" providerId="LiveId" clId="{E5DAA724-DF07-42C2-92FB-90C5D698F768}" dt="2022-05-13T15:22:53.588" v="847" actId="1076"/>
          <ac:picMkLst>
            <pc:docMk/>
            <pc:sldMk cId="783510813" sldId="257"/>
            <ac:picMk id="14" creationId="{E412E966-DDB7-7D5F-740D-CF09DB925D8D}"/>
          </ac:picMkLst>
        </pc:picChg>
      </pc:sldChg>
      <pc:sldChg chg="addSp delSp modSp mod">
        <pc:chgData name="이 호진" userId="e7b51f9e24c37788" providerId="LiveId" clId="{E5DAA724-DF07-42C2-92FB-90C5D698F768}" dt="2022-05-26T07:37:12.208" v="1533" actId="1076"/>
        <pc:sldMkLst>
          <pc:docMk/>
          <pc:sldMk cId="3835004089" sldId="258"/>
        </pc:sldMkLst>
        <pc:spChg chg="add mod">
          <ac:chgData name="이 호진" userId="e7b51f9e24c37788" providerId="LiveId" clId="{E5DAA724-DF07-42C2-92FB-90C5D698F768}" dt="2022-05-26T07:24:27.141" v="1425" actId="113"/>
          <ac:spMkLst>
            <pc:docMk/>
            <pc:sldMk cId="3835004089" sldId="258"/>
            <ac:spMk id="2" creationId="{A1F09647-531E-8A6B-1F85-4F8BA47BF316}"/>
          </ac:spMkLst>
        </pc:spChg>
        <pc:spChg chg="del">
          <ac:chgData name="이 호진" userId="e7b51f9e24c37788" providerId="LiveId" clId="{E5DAA724-DF07-42C2-92FB-90C5D698F768}" dt="2022-05-26T07:21:18.237" v="1399" actId="478"/>
          <ac:spMkLst>
            <pc:docMk/>
            <pc:sldMk cId="3835004089" sldId="258"/>
            <ac:spMk id="4" creationId="{CA2E5569-5413-4171-8D0F-A04CD8CF3F3A}"/>
          </ac:spMkLst>
        </pc:spChg>
        <pc:spChg chg="add mod">
          <ac:chgData name="이 호진" userId="e7b51f9e24c37788" providerId="LiveId" clId="{E5DAA724-DF07-42C2-92FB-90C5D698F768}" dt="2022-05-26T07:36:32.825" v="1463"/>
          <ac:spMkLst>
            <pc:docMk/>
            <pc:sldMk cId="3835004089" sldId="258"/>
            <ac:spMk id="6" creationId="{D56248B9-2391-AAFC-F874-F1C247F89E54}"/>
          </ac:spMkLst>
        </pc:spChg>
        <pc:spChg chg="del">
          <ac:chgData name="이 호진" userId="e7b51f9e24c37788" providerId="LiveId" clId="{E5DAA724-DF07-42C2-92FB-90C5D698F768}" dt="2022-05-26T07:21:18.237" v="1399" actId="478"/>
          <ac:spMkLst>
            <pc:docMk/>
            <pc:sldMk cId="3835004089" sldId="258"/>
            <ac:spMk id="7" creationId="{C7CD30AC-AD0D-4B8A-AEFE-E34EFF8623DB}"/>
          </ac:spMkLst>
        </pc:spChg>
        <pc:spChg chg="del">
          <ac:chgData name="이 호진" userId="e7b51f9e24c37788" providerId="LiveId" clId="{E5DAA724-DF07-42C2-92FB-90C5D698F768}" dt="2022-05-26T07:21:18.237" v="1399" actId="478"/>
          <ac:spMkLst>
            <pc:docMk/>
            <pc:sldMk cId="3835004089" sldId="258"/>
            <ac:spMk id="8" creationId="{776324C0-CFD8-4494-B7C8-160479C94901}"/>
          </ac:spMkLst>
        </pc:spChg>
        <pc:spChg chg="del">
          <ac:chgData name="이 호진" userId="e7b51f9e24c37788" providerId="LiveId" clId="{E5DAA724-DF07-42C2-92FB-90C5D698F768}" dt="2022-05-26T07:21:18.237" v="1399" actId="478"/>
          <ac:spMkLst>
            <pc:docMk/>
            <pc:sldMk cId="3835004089" sldId="258"/>
            <ac:spMk id="9" creationId="{83A45F92-B082-4872-955B-C43A62ACE520}"/>
          </ac:spMkLst>
        </pc:spChg>
        <pc:spChg chg="add mod">
          <ac:chgData name="이 호진" userId="e7b51f9e24c37788" providerId="LiveId" clId="{E5DAA724-DF07-42C2-92FB-90C5D698F768}" dt="2022-05-13T15:23:25.913" v="863"/>
          <ac:spMkLst>
            <pc:docMk/>
            <pc:sldMk cId="3835004089" sldId="258"/>
            <ac:spMk id="10" creationId="{8A42EC1E-6DA1-5097-6DF3-086D3FA0E0F4}"/>
          </ac:spMkLst>
        </pc:spChg>
        <pc:spChg chg="add del mod">
          <ac:chgData name="이 호진" userId="e7b51f9e24c37788" providerId="LiveId" clId="{E5DAA724-DF07-42C2-92FB-90C5D698F768}" dt="2022-05-26T07:24:31.998" v="1426" actId="478"/>
          <ac:spMkLst>
            <pc:docMk/>
            <pc:sldMk cId="3835004089" sldId="258"/>
            <ac:spMk id="12" creationId="{80F9A869-31A0-D76A-7E99-78F8430D0821}"/>
          </ac:spMkLst>
        </pc:spChg>
        <pc:spChg chg="add mod">
          <ac:chgData name="이 호진" userId="e7b51f9e24c37788" providerId="LiveId" clId="{E5DAA724-DF07-42C2-92FB-90C5D698F768}" dt="2022-05-26T07:21:18.623" v="1400"/>
          <ac:spMkLst>
            <pc:docMk/>
            <pc:sldMk cId="3835004089" sldId="258"/>
            <ac:spMk id="13" creationId="{8CA548CF-F041-40E3-A461-8CEC6214F317}"/>
          </ac:spMkLst>
        </pc:spChg>
        <pc:spChg chg="add mod">
          <ac:chgData name="이 호진" userId="e7b51f9e24c37788" providerId="LiveId" clId="{E5DAA724-DF07-42C2-92FB-90C5D698F768}" dt="2022-05-26T07:21:18.623" v="1400"/>
          <ac:spMkLst>
            <pc:docMk/>
            <pc:sldMk cId="3835004089" sldId="258"/>
            <ac:spMk id="14" creationId="{1E09EB80-9B47-2D8B-DA7B-076A74F6B098}"/>
          </ac:spMkLst>
        </pc:spChg>
        <pc:spChg chg="add mod">
          <ac:chgData name="이 호진" userId="e7b51f9e24c37788" providerId="LiveId" clId="{E5DAA724-DF07-42C2-92FB-90C5D698F768}" dt="2022-05-26T07:21:18.623" v="1400"/>
          <ac:spMkLst>
            <pc:docMk/>
            <pc:sldMk cId="3835004089" sldId="258"/>
            <ac:spMk id="15" creationId="{DC9017E8-E1D3-06E5-83FB-FF5294D8F99D}"/>
          </ac:spMkLst>
        </pc:spChg>
        <pc:spChg chg="add mod">
          <ac:chgData name="이 호진" userId="e7b51f9e24c37788" providerId="LiveId" clId="{E5DAA724-DF07-42C2-92FB-90C5D698F768}" dt="2022-05-26T07:21:18.623" v="1400"/>
          <ac:spMkLst>
            <pc:docMk/>
            <pc:sldMk cId="3835004089" sldId="258"/>
            <ac:spMk id="16" creationId="{590BCA89-63D3-F7FA-2BE4-9CABB22ACDFC}"/>
          </ac:spMkLst>
        </pc:spChg>
        <pc:spChg chg="add mod">
          <ac:chgData name="이 호진" userId="e7b51f9e24c37788" providerId="LiveId" clId="{E5DAA724-DF07-42C2-92FB-90C5D698F768}" dt="2022-05-26T07:37:12.208" v="1533" actId="1076"/>
          <ac:spMkLst>
            <pc:docMk/>
            <pc:sldMk cId="3835004089" sldId="258"/>
            <ac:spMk id="17" creationId="{B9BD9249-79E5-8581-3F14-2956B4038FE8}"/>
          </ac:spMkLst>
        </pc:spChg>
        <pc:picChg chg="del">
          <ac:chgData name="이 호진" userId="e7b51f9e24c37788" providerId="LiveId" clId="{E5DAA724-DF07-42C2-92FB-90C5D698F768}" dt="2022-05-13T15:22:26.688" v="840" actId="478"/>
          <ac:picMkLst>
            <pc:docMk/>
            <pc:sldMk cId="3835004089" sldId="258"/>
            <ac:picMk id="3" creationId="{7C624B39-00B8-4684-8025-5CE7D57B6567}"/>
          </ac:picMkLst>
        </pc:picChg>
        <pc:picChg chg="add mod">
          <ac:chgData name="이 호진" userId="e7b51f9e24c37788" providerId="LiveId" clId="{E5DAA724-DF07-42C2-92FB-90C5D698F768}" dt="2022-05-26T07:36:17.564" v="1434" actId="1076"/>
          <ac:picMkLst>
            <pc:docMk/>
            <pc:sldMk cId="3835004089" sldId="258"/>
            <ac:picMk id="5" creationId="{46D36A51-4D24-628C-D601-A3D258F41469}"/>
          </ac:picMkLst>
        </pc:picChg>
        <pc:picChg chg="add del mod">
          <ac:chgData name="이 호진" userId="e7b51f9e24c37788" providerId="LiveId" clId="{E5DAA724-DF07-42C2-92FB-90C5D698F768}" dt="2022-05-26T07:36:12.773" v="1431" actId="478"/>
          <ac:picMkLst>
            <pc:docMk/>
            <pc:sldMk cId="3835004089" sldId="258"/>
            <ac:picMk id="11" creationId="{356C8D18-304D-5699-182D-8D653CDFBE74}"/>
          </ac:picMkLst>
        </pc:picChg>
      </pc:sldChg>
      <pc:sldChg chg="del">
        <pc:chgData name="이 호진" userId="e7b51f9e24c37788" providerId="LiveId" clId="{E5DAA724-DF07-42C2-92FB-90C5D698F768}" dt="2022-05-13T15:42:25.260" v="1369" actId="47"/>
        <pc:sldMkLst>
          <pc:docMk/>
          <pc:sldMk cId="2903567767" sldId="259"/>
        </pc:sldMkLst>
      </pc:sldChg>
      <pc:sldChg chg="addSp delSp modSp mod">
        <pc:chgData name="이 호진" userId="e7b51f9e24c37788" providerId="LiveId" clId="{E5DAA724-DF07-42C2-92FB-90C5D698F768}" dt="2022-05-26T07:41:09.288" v="1603"/>
        <pc:sldMkLst>
          <pc:docMk/>
          <pc:sldMk cId="206282304" sldId="261"/>
        </pc:sldMkLst>
        <pc:spChg chg="del">
          <ac:chgData name="이 호진" userId="e7b51f9e24c37788" providerId="LiveId" clId="{E5DAA724-DF07-42C2-92FB-90C5D698F768}" dt="2022-05-26T07:21:23.653" v="1401" actId="478"/>
          <ac:spMkLst>
            <pc:docMk/>
            <pc:sldMk cId="206282304" sldId="261"/>
            <ac:spMk id="4" creationId="{CA2E5569-5413-4171-8D0F-A04CD8CF3F3A}"/>
          </ac:spMkLst>
        </pc:spChg>
        <pc:spChg chg="del">
          <ac:chgData name="이 호진" userId="e7b51f9e24c37788" providerId="LiveId" clId="{E5DAA724-DF07-42C2-92FB-90C5D698F768}" dt="2022-05-26T07:21:23.653" v="1401" actId="478"/>
          <ac:spMkLst>
            <pc:docMk/>
            <pc:sldMk cId="206282304" sldId="261"/>
            <ac:spMk id="7" creationId="{C7CD30AC-AD0D-4B8A-AEFE-E34EFF8623DB}"/>
          </ac:spMkLst>
        </pc:spChg>
        <pc:spChg chg="del">
          <ac:chgData name="이 호진" userId="e7b51f9e24c37788" providerId="LiveId" clId="{E5DAA724-DF07-42C2-92FB-90C5D698F768}" dt="2022-05-26T07:21:23.653" v="1401" actId="478"/>
          <ac:spMkLst>
            <pc:docMk/>
            <pc:sldMk cId="206282304" sldId="261"/>
            <ac:spMk id="8" creationId="{776324C0-CFD8-4494-B7C8-160479C94901}"/>
          </ac:spMkLst>
        </pc:spChg>
        <pc:spChg chg="del">
          <ac:chgData name="이 호진" userId="e7b51f9e24c37788" providerId="LiveId" clId="{E5DAA724-DF07-42C2-92FB-90C5D698F768}" dt="2022-05-26T07:21:23.653" v="1401" actId="478"/>
          <ac:spMkLst>
            <pc:docMk/>
            <pc:sldMk cId="206282304" sldId="261"/>
            <ac:spMk id="9" creationId="{83A45F92-B082-4872-955B-C43A62ACE520}"/>
          </ac:spMkLst>
        </pc:spChg>
        <pc:spChg chg="add del mod">
          <ac:chgData name="이 호진" userId="e7b51f9e24c37788" providerId="LiveId" clId="{E5DAA724-DF07-42C2-92FB-90C5D698F768}" dt="2022-05-26T07:37:26.291" v="1535" actId="478"/>
          <ac:spMkLst>
            <pc:docMk/>
            <pc:sldMk cId="206282304" sldId="261"/>
            <ac:spMk id="10" creationId="{B6EF7021-1D06-3F98-DDFA-BEFD5398A530}"/>
          </ac:spMkLst>
        </pc:spChg>
        <pc:spChg chg="add mod">
          <ac:chgData name="이 호진" userId="e7b51f9e24c37788" providerId="LiveId" clId="{E5DAA724-DF07-42C2-92FB-90C5D698F768}" dt="2022-05-26T07:37:55.250" v="1577" actId="14100"/>
          <ac:spMkLst>
            <pc:docMk/>
            <pc:sldMk cId="206282304" sldId="261"/>
            <ac:spMk id="11" creationId="{BB96EDFB-A4F3-1796-A8FB-7387E3887345}"/>
          </ac:spMkLst>
        </pc:spChg>
        <pc:spChg chg="add del mod">
          <ac:chgData name="이 호진" userId="e7b51f9e24c37788" providerId="LiveId" clId="{E5DAA724-DF07-42C2-92FB-90C5D698F768}" dt="2022-05-26T07:37:24.671" v="1534" actId="478"/>
          <ac:spMkLst>
            <pc:docMk/>
            <pc:sldMk cId="206282304" sldId="261"/>
            <ac:spMk id="12" creationId="{95E9D08E-44F0-7F62-5781-2951A9903368}"/>
          </ac:spMkLst>
        </pc:spChg>
        <pc:spChg chg="add mod">
          <ac:chgData name="이 호진" userId="e7b51f9e24c37788" providerId="LiveId" clId="{E5DAA724-DF07-42C2-92FB-90C5D698F768}" dt="2022-05-26T07:41:09.288" v="1603"/>
          <ac:spMkLst>
            <pc:docMk/>
            <pc:sldMk cId="206282304" sldId="261"/>
            <ac:spMk id="13" creationId="{833AF54A-73DF-E2FE-DF57-FFF7D33E0BBE}"/>
          </ac:spMkLst>
        </pc:spChg>
        <pc:spChg chg="add mod">
          <ac:chgData name="이 호진" userId="e7b51f9e24c37788" providerId="LiveId" clId="{E5DAA724-DF07-42C2-92FB-90C5D698F768}" dt="2022-05-26T07:21:24.069" v="1402"/>
          <ac:spMkLst>
            <pc:docMk/>
            <pc:sldMk cId="206282304" sldId="261"/>
            <ac:spMk id="14" creationId="{BCE7F99A-B8A9-5409-945A-AE62965503E2}"/>
          </ac:spMkLst>
        </pc:spChg>
        <pc:spChg chg="add mod">
          <ac:chgData name="이 호진" userId="e7b51f9e24c37788" providerId="LiveId" clId="{E5DAA724-DF07-42C2-92FB-90C5D698F768}" dt="2022-05-26T07:21:24.069" v="1402"/>
          <ac:spMkLst>
            <pc:docMk/>
            <pc:sldMk cId="206282304" sldId="261"/>
            <ac:spMk id="15" creationId="{0CACC030-675B-E044-57E4-FF8764C4E800}"/>
          </ac:spMkLst>
        </pc:spChg>
        <pc:spChg chg="add mod">
          <ac:chgData name="이 호진" userId="e7b51f9e24c37788" providerId="LiveId" clId="{E5DAA724-DF07-42C2-92FB-90C5D698F768}" dt="2022-05-26T07:21:24.069" v="1402"/>
          <ac:spMkLst>
            <pc:docMk/>
            <pc:sldMk cId="206282304" sldId="261"/>
            <ac:spMk id="16" creationId="{E0AFD3F8-7DB2-F016-7A17-CF330945FF70}"/>
          </ac:spMkLst>
        </pc:spChg>
        <pc:spChg chg="add mod">
          <ac:chgData name="이 호진" userId="e7b51f9e24c37788" providerId="LiveId" clId="{E5DAA724-DF07-42C2-92FB-90C5D698F768}" dt="2022-05-26T07:21:24.069" v="1402"/>
          <ac:spMkLst>
            <pc:docMk/>
            <pc:sldMk cId="206282304" sldId="261"/>
            <ac:spMk id="17" creationId="{262EF242-A738-1899-E317-FF71542300CF}"/>
          </ac:spMkLst>
        </pc:spChg>
        <pc:spChg chg="add mod">
          <ac:chgData name="이 호진" userId="e7b51f9e24c37788" providerId="LiveId" clId="{E5DAA724-DF07-42C2-92FB-90C5D698F768}" dt="2022-05-26T07:38:07.242" v="1580" actId="1076"/>
          <ac:spMkLst>
            <pc:docMk/>
            <pc:sldMk cId="206282304" sldId="261"/>
            <ac:spMk id="18" creationId="{E73F683B-4FD3-2465-4092-5249738E9F08}"/>
          </ac:spMkLst>
        </pc:spChg>
        <pc:spChg chg="add mod">
          <ac:chgData name="이 호진" userId="e7b51f9e24c37788" providerId="LiveId" clId="{E5DAA724-DF07-42C2-92FB-90C5D698F768}" dt="2022-05-26T07:39:32.576" v="1587" actId="1076"/>
          <ac:spMkLst>
            <pc:docMk/>
            <pc:sldMk cId="206282304" sldId="261"/>
            <ac:spMk id="19" creationId="{F89DAA51-53E3-1D8D-4E79-1DC768283768}"/>
          </ac:spMkLst>
        </pc:spChg>
        <pc:spChg chg="add mod">
          <ac:chgData name="이 호진" userId="e7b51f9e24c37788" providerId="LiveId" clId="{E5DAA724-DF07-42C2-92FB-90C5D698F768}" dt="2022-05-26T07:40:15.461" v="1602" actId="1076"/>
          <ac:spMkLst>
            <pc:docMk/>
            <pc:sldMk cId="206282304" sldId="261"/>
            <ac:spMk id="20" creationId="{F283C65A-31B5-80BD-4932-29765DAA44A4}"/>
          </ac:spMkLst>
        </pc:spChg>
        <pc:spChg chg="add mod">
          <ac:chgData name="이 호진" userId="e7b51f9e24c37788" providerId="LiveId" clId="{E5DAA724-DF07-42C2-92FB-90C5D698F768}" dt="2022-05-26T07:40:12.751" v="1601" actId="1076"/>
          <ac:spMkLst>
            <pc:docMk/>
            <pc:sldMk cId="206282304" sldId="261"/>
            <ac:spMk id="21" creationId="{6BB6CC34-9015-1BAB-DD03-3758C1439745}"/>
          </ac:spMkLst>
        </pc:spChg>
        <pc:picChg chg="del mod">
          <ac:chgData name="이 호진" userId="e7b51f9e24c37788" providerId="LiveId" clId="{E5DAA724-DF07-42C2-92FB-90C5D698F768}" dt="2022-05-13T15:22:58.133" v="848" actId="478"/>
          <ac:picMkLst>
            <pc:docMk/>
            <pc:sldMk cId="206282304" sldId="261"/>
            <ac:picMk id="3" creationId="{33FA7077-8F45-4746-9129-4FB2AD483C89}"/>
          </ac:picMkLst>
        </pc:picChg>
      </pc:sldChg>
      <pc:sldChg chg="addSp delSp modSp mod ord">
        <pc:chgData name="이 호진" userId="e7b51f9e24c37788" providerId="LiveId" clId="{E5DAA724-DF07-42C2-92FB-90C5D698F768}" dt="2022-05-26T07:32:50.150" v="1430"/>
        <pc:sldMkLst>
          <pc:docMk/>
          <pc:sldMk cId="3965211773" sldId="262"/>
        </pc:sldMkLst>
        <pc:spChg chg="add mod">
          <ac:chgData name="이 호진" userId="e7b51f9e24c37788" providerId="LiveId" clId="{E5DAA724-DF07-42C2-92FB-90C5D698F768}" dt="2022-05-13T15:32:51.484" v="1213" actId="14100"/>
          <ac:spMkLst>
            <pc:docMk/>
            <pc:sldMk cId="3965211773" sldId="262"/>
            <ac:spMk id="2" creationId="{8CA2333D-2067-1F30-8D35-2B8EF792EB63}"/>
          </ac:spMkLst>
        </pc:spChg>
        <pc:spChg chg="del">
          <ac:chgData name="이 호진" userId="e7b51f9e24c37788" providerId="LiveId" clId="{E5DAA724-DF07-42C2-92FB-90C5D698F768}" dt="2022-05-26T07:21:33.006" v="1405" actId="478"/>
          <ac:spMkLst>
            <pc:docMk/>
            <pc:sldMk cId="3965211773" sldId="262"/>
            <ac:spMk id="4" creationId="{CA2E5569-5413-4171-8D0F-A04CD8CF3F3A}"/>
          </ac:spMkLst>
        </pc:spChg>
        <pc:spChg chg="del">
          <ac:chgData name="이 호진" userId="e7b51f9e24c37788" providerId="LiveId" clId="{E5DAA724-DF07-42C2-92FB-90C5D698F768}" dt="2022-05-13T15:25:04.356" v="1081" actId="478"/>
          <ac:spMkLst>
            <pc:docMk/>
            <pc:sldMk cId="3965211773" sldId="262"/>
            <ac:spMk id="5" creationId="{59E77CDA-D706-47AA-A4FA-1CDB65DB412A}"/>
          </ac:spMkLst>
        </pc:spChg>
        <pc:spChg chg="add mod">
          <ac:chgData name="이 호진" userId="e7b51f9e24c37788" providerId="LiveId" clId="{E5DAA724-DF07-42C2-92FB-90C5D698F768}" dt="2022-05-13T15:33:55.647" v="1324" actId="1076"/>
          <ac:spMkLst>
            <pc:docMk/>
            <pc:sldMk cId="3965211773" sldId="262"/>
            <ac:spMk id="6" creationId="{E72116E5-AC9A-9FFD-51C2-0121F62A0892}"/>
          </ac:spMkLst>
        </pc:spChg>
        <pc:spChg chg="del">
          <ac:chgData name="이 호진" userId="e7b51f9e24c37788" providerId="LiveId" clId="{E5DAA724-DF07-42C2-92FB-90C5D698F768}" dt="2022-05-26T07:21:33.006" v="1405" actId="478"/>
          <ac:spMkLst>
            <pc:docMk/>
            <pc:sldMk cId="3965211773" sldId="262"/>
            <ac:spMk id="7" creationId="{C7CD30AC-AD0D-4B8A-AEFE-E34EFF8623DB}"/>
          </ac:spMkLst>
        </pc:spChg>
        <pc:spChg chg="del">
          <ac:chgData name="이 호진" userId="e7b51f9e24c37788" providerId="LiveId" clId="{E5DAA724-DF07-42C2-92FB-90C5D698F768}" dt="2022-05-26T07:21:33.006" v="1405" actId="478"/>
          <ac:spMkLst>
            <pc:docMk/>
            <pc:sldMk cId="3965211773" sldId="262"/>
            <ac:spMk id="8" creationId="{776324C0-CFD8-4494-B7C8-160479C94901}"/>
          </ac:spMkLst>
        </pc:spChg>
        <pc:spChg chg="del">
          <ac:chgData name="이 호진" userId="e7b51f9e24c37788" providerId="LiveId" clId="{E5DAA724-DF07-42C2-92FB-90C5D698F768}" dt="2022-05-26T07:21:33.006" v="1405" actId="478"/>
          <ac:spMkLst>
            <pc:docMk/>
            <pc:sldMk cId="3965211773" sldId="262"/>
            <ac:spMk id="9" creationId="{83A45F92-B082-4872-955B-C43A62ACE520}"/>
          </ac:spMkLst>
        </pc:spChg>
        <pc:spChg chg="add mod">
          <ac:chgData name="이 호진" userId="e7b51f9e24c37788" providerId="LiveId" clId="{E5DAA724-DF07-42C2-92FB-90C5D698F768}" dt="2022-05-26T07:21:33.360" v="1406"/>
          <ac:spMkLst>
            <pc:docMk/>
            <pc:sldMk cId="3965211773" sldId="262"/>
            <ac:spMk id="10" creationId="{BEEB5B20-8649-9C32-328C-D29292A6CFC1}"/>
          </ac:spMkLst>
        </pc:spChg>
        <pc:spChg chg="add mod">
          <ac:chgData name="이 호진" userId="e7b51f9e24c37788" providerId="LiveId" clId="{E5DAA724-DF07-42C2-92FB-90C5D698F768}" dt="2022-05-26T07:21:33.360" v="1406"/>
          <ac:spMkLst>
            <pc:docMk/>
            <pc:sldMk cId="3965211773" sldId="262"/>
            <ac:spMk id="11" creationId="{4D3BC7C6-8D10-159F-6370-22653E1035FE}"/>
          </ac:spMkLst>
        </pc:spChg>
        <pc:spChg chg="add mod">
          <ac:chgData name="이 호진" userId="e7b51f9e24c37788" providerId="LiveId" clId="{E5DAA724-DF07-42C2-92FB-90C5D698F768}" dt="2022-05-26T07:21:33.360" v="1406"/>
          <ac:spMkLst>
            <pc:docMk/>
            <pc:sldMk cId="3965211773" sldId="262"/>
            <ac:spMk id="12" creationId="{391CCE21-CE24-F01C-4964-23217A272BD7}"/>
          </ac:spMkLst>
        </pc:spChg>
        <pc:spChg chg="add mod">
          <ac:chgData name="이 호진" userId="e7b51f9e24c37788" providerId="LiveId" clId="{E5DAA724-DF07-42C2-92FB-90C5D698F768}" dt="2022-05-26T07:21:33.360" v="1406"/>
          <ac:spMkLst>
            <pc:docMk/>
            <pc:sldMk cId="3965211773" sldId="262"/>
            <ac:spMk id="13" creationId="{C27E7363-AFDB-692F-A354-00C84D90E001}"/>
          </ac:spMkLst>
        </pc:spChg>
        <pc:picChg chg="mod">
          <ac:chgData name="이 호진" userId="e7b51f9e24c37788" providerId="LiveId" clId="{E5DAA724-DF07-42C2-92FB-90C5D698F768}" dt="2022-05-13T15:33:57.544" v="1325" actId="1076"/>
          <ac:picMkLst>
            <pc:docMk/>
            <pc:sldMk cId="3965211773" sldId="262"/>
            <ac:picMk id="3" creationId="{5BA3A4E2-AC9D-484E-A340-6ADD3430AE01}"/>
          </ac:picMkLst>
        </pc:picChg>
      </pc:sldChg>
      <pc:sldChg chg="addSp delSp modSp mod ord modAnim">
        <pc:chgData name="이 호진" userId="e7b51f9e24c37788" providerId="LiveId" clId="{E5DAA724-DF07-42C2-92FB-90C5D698F768}" dt="2022-05-26T07:21:28.224" v="1404"/>
        <pc:sldMkLst>
          <pc:docMk/>
          <pc:sldMk cId="2023664594" sldId="263"/>
        </pc:sldMkLst>
        <pc:spChg chg="del">
          <ac:chgData name="이 호진" userId="e7b51f9e24c37788" providerId="LiveId" clId="{E5DAA724-DF07-42C2-92FB-90C5D698F768}" dt="2022-05-26T07:21:27.823" v="1403" actId="478"/>
          <ac:spMkLst>
            <pc:docMk/>
            <pc:sldMk cId="2023664594" sldId="263"/>
            <ac:spMk id="4" creationId="{CA2E5569-5413-4171-8D0F-A04CD8CF3F3A}"/>
          </ac:spMkLst>
        </pc:spChg>
        <pc:spChg chg="del">
          <ac:chgData name="이 호진" userId="e7b51f9e24c37788" providerId="LiveId" clId="{E5DAA724-DF07-42C2-92FB-90C5D698F768}" dt="2022-05-26T07:21:27.823" v="1403" actId="478"/>
          <ac:spMkLst>
            <pc:docMk/>
            <pc:sldMk cId="2023664594" sldId="263"/>
            <ac:spMk id="7" creationId="{C7CD30AC-AD0D-4B8A-AEFE-E34EFF8623DB}"/>
          </ac:spMkLst>
        </pc:spChg>
        <pc:spChg chg="del">
          <ac:chgData name="이 호진" userId="e7b51f9e24c37788" providerId="LiveId" clId="{E5DAA724-DF07-42C2-92FB-90C5D698F768}" dt="2022-05-26T07:21:27.823" v="1403" actId="478"/>
          <ac:spMkLst>
            <pc:docMk/>
            <pc:sldMk cId="2023664594" sldId="263"/>
            <ac:spMk id="8" creationId="{776324C0-CFD8-4494-B7C8-160479C94901}"/>
          </ac:spMkLst>
        </pc:spChg>
        <pc:spChg chg="del">
          <ac:chgData name="이 호진" userId="e7b51f9e24c37788" providerId="LiveId" clId="{E5DAA724-DF07-42C2-92FB-90C5D698F768}" dt="2022-05-26T07:21:27.823" v="1403" actId="478"/>
          <ac:spMkLst>
            <pc:docMk/>
            <pc:sldMk cId="2023664594" sldId="263"/>
            <ac:spMk id="9" creationId="{83A45F92-B082-4872-955B-C43A62ACE520}"/>
          </ac:spMkLst>
        </pc:spChg>
        <pc:spChg chg="add mod">
          <ac:chgData name="이 호진" userId="e7b51f9e24c37788" providerId="LiveId" clId="{E5DAA724-DF07-42C2-92FB-90C5D698F768}" dt="2022-05-13T15:31:36.141" v="1186" actId="6549"/>
          <ac:spMkLst>
            <pc:docMk/>
            <pc:sldMk cId="2023664594" sldId="263"/>
            <ac:spMk id="10" creationId="{352E3944-0A23-60D0-11BB-C093403393A4}"/>
          </ac:spMkLst>
        </pc:spChg>
        <pc:spChg chg="add mod">
          <ac:chgData name="이 호진" userId="e7b51f9e24c37788" providerId="LiveId" clId="{E5DAA724-DF07-42C2-92FB-90C5D698F768}" dt="2022-05-26T07:21:28.224" v="1404"/>
          <ac:spMkLst>
            <pc:docMk/>
            <pc:sldMk cId="2023664594" sldId="263"/>
            <ac:spMk id="11" creationId="{759B359C-CEAC-406C-AB8D-95A416243908}"/>
          </ac:spMkLst>
        </pc:spChg>
        <pc:spChg chg="add mod">
          <ac:chgData name="이 호진" userId="e7b51f9e24c37788" providerId="LiveId" clId="{E5DAA724-DF07-42C2-92FB-90C5D698F768}" dt="2022-05-26T07:21:28.224" v="1404"/>
          <ac:spMkLst>
            <pc:docMk/>
            <pc:sldMk cId="2023664594" sldId="263"/>
            <ac:spMk id="12" creationId="{8F1879B4-B234-3E0C-5284-B981D2A8BE83}"/>
          </ac:spMkLst>
        </pc:spChg>
        <pc:spChg chg="add mod">
          <ac:chgData name="이 호진" userId="e7b51f9e24c37788" providerId="LiveId" clId="{E5DAA724-DF07-42C2-92FB-90C5D698F768}" dt="2022-05-26T07:21:28.224" v="1404"/>
          <ac:spMkLst>
            <pc:docMk/>
            <pc:sldMk cId="2023664594" sldId="263"/>
            <ac:spMk id="13" creationId="{78C6FB1A-126B-B50D-8354-19D3649E94B6}"/>
          </ac:spMkLst>
        </pc:spChg>
        <pc:spChg chg="add mod">
          <ac:chgData name="이 호진" userId="e7b51f9e24c37788" providerId="LiveId" clId="{E5DAA724-DF07-42C2-92FB-90C5D698F768}" dt="2022-05-26T07:21:28.224" v="1404"/>
          <ac:spMkLst>
            <pc:docMk/>
            <pc:sldMk cId="2023664594" sldId="263"/>
            <ac:spMk id="14" creationId="{EC3BD1D0-0A34-28CC-15CD-192EB39AB1A4}"/>
          </ac:spMkLst>
        </pc:spChg>
        <pc:picChg chg="add mod">
          <ac:chgData name="이 호진" userId="e7b51f9e24c37788" providerId="LiveId" clId="{E5DAA724-DF07-42C2-92FB-90C5D698F768}" dt="2022-05-13T15:32:18.463" v="1190" actId="1076"/>
          <ac:picMkLst>
            <pc:docMk/>
            <pc:sldMk cId="2023664594" sldId="263"/>
            <ac:picMk id="2" creationId="{068A6973-40CE-0D84-BFA7-1B27EB4B9F66}"/>
          </ac:picMkLst>
        </pc:picChg>
        <pc:picChg chg="del">
          <ac:chgData name="이 호진" userId="e7b51f9e24c37788" providerId="LiveId" clId="{E5DAA724-DF07-42C2-92FB-90C5D698F768}" dt="2022-05-13T15:23:30.191" v="864" actId="21"/>
          <ac:picMkLst>
            <pc:docMk/>
            <pc:sldMk cId="2023664594" sldId="263"/>
            <ac:picMk id="3" creationId="{6261B2E4-D9D9-4C3A-891C-7AE76DFE7217}"/>
          </ac:picMkLst>
        </pc:picChg>
      </pc:sldChg>
      <pc:sldChg chg="del">
        <pc:chgData name="이 호진" userId="e7b51f9e24c37788" providerId="LiveId" clId="{E5DAA724-DF07-42C2-92FB-90C5D698F768}" dt="2022-05-13T15:42:20.693" v="1366" actId="47"/>
        <pc:sldMkLst>
          <pc:docMk/>
          <pc:sldMk cId="4056997676" sldId="264"/>
        </pc:sldMkLst>
      </pc:sldChg>
      <pc:sldChg chg="del">
        <pc:chgData name="이 호진" userId="e7b51f9e24c37788" providerId="LiveId" clId="{E5DAA724-DF07-42C2-92FB-90C5D698F768}" dt="2022-05-13T15:42:22.008" v="1367" actId="47"/>
        <pc:sldMkLst>
          <pc:docMk/>
          <pc:sldMk cId="1570932972" sldId="265"/>
        </pc:sldMkLst>
      </pc:sldChg>
      <pc:sldChg chg="del">
        <pc:chgData name="이 호진" userId="e7b51f9e24c37788" providerId="LiveId" clId="{E5DAA724-DF07-42C2-92FB-90C5D698F768}" dt="2022-05-13T15:42:23.749" v="1368" actId="47"/>
        <pc:sldMkLst>
          <pc:docMk/>
          <pc:sldMk cId="2468785360" sldId="266"/>
        </pc:sldMkLst>
      </pc:sldChg>
      <pc:sldChg chg="del ord">
        <pc:chgData name="이 호진" userId="e7b51f9e24c37788" providerId="LiveId" clId="{E5DAA724-DF07-42C2-92FB-90C5D698F768}" dt="2022-05-13T15:42:16.107" v="1365" actId="47"/>
        <pc:sldMkLst>
          <pc:docMk/>
          <pc:sldMk cId="3849624526" sldId="267"/>
        </pc:sldMkLst>
      </pc:sldChg>
      <pc:sldChg chg="del ord">
        <pc:chgData name="이 호진" userId="e7b51f9e24c37788" providerId="LiveId" clId="{E5DAA724-DF07-42C2-92FB-90C5D698F768}" dt="2022-05-13T15:42:27.450" v="1370" actId="47"/>
        <pc:sldMkLst>
          <pc:docMk/>
          <pc:sldMk cId="4204474160" sldId="268"/>
        </pc:sldMkLst>
      </pc:sldChg>
      <pc:sldChg chg="addSp modSp mod ord">
        <pc:chgData name="이 호진" userId="e7b51f9e24c37788" providerId="LiveId" clId="{E5DAA724-DF07-42C2-92FB-90C5D698F768}" dt="2022-05-26T07:24:12.246" v="1422" actId="1076"/>
        <pc:sldMkLst>
          <pc:docMk/>
          <pc:sldMk cId="2739015411" sldId="269"/>
        </pc:sldMkLst>
        <pc:picChg chg="add mod">
          <ac:chgData name="이 호진" userId="e7b51f9e24c37788" providerId="LiveId" clId="{E5DAA724-DF07-42C2-92FB-90C5D698F768}" dt="2022-05-26T07:24:12.246" v="1422" actId="1076"/>
          <ac:picMkLst>
            <pc:docMk/>
            <pc:sldMk cId="2739015411" sldId="269"/>
            <ac:picMk id="3" creationId="{BFC0A4DC-CA6A-9998-565D-32B53A1F94FE}"/>
          </ac:picMkLst>
        </pc:picChg>
      </pc:sldChg>
      <pc:sldChg chg="modSp add mod">
        <pc:chgData name="이 호진" userId="e7b51f9e24c37788" providerId="LiveId" clId="{E5DAA724-DF07-42C2-92FB-90C5D698F768}" dt="2022-05-26T07:18:57.695" v="1392" actId="20577"/>
        <pc:sldMkLst>
          <pc:docMk/>
          <pc:sldMk cId="4003027651" sldId="270"/>
        </pc:sldMkLst>
        <pc:spChg chg="mod">
          <ac:chgData name="이 호진" userId="e7b51f9e24c37788" providerId="LiveId" clId="{E5DAA724-DF07-42C2-92FB-90C5D698F768}" dt="2022-05-26T07:18:57.695" v="1392" actId="20577"/>
          <ac:spMkLst>
            <pc:docMk/>
            <pc:sldMk cId="4003027651" sldId="270"/>
            <ac:spMk id="4" creationId="{D2CC6BDF-AAA2-19E3-670F-80797817C1DE}"/>
          </ac:spMkLst>
        </pc:spChg>
        <pc:spChg chg="mod">
          <ac:chgData name="이 호진" userId="e7b51f9e24c37788" providerId="LiveId" clId="{E5DAA724-DF07-42C2-92FB-90C5D698F768}" dt="2022-05-26T07:18:48.635" v="1388" actId="20577"/>
          <ac:spMkLst>
            <pc:docMk/>
            <pc:sldMk cId="4003027651" sldId="270"/>
            <ac:spMk id="5" creationId="{0281D26A-912F-DA87-0C31-047DBADFDD89}"/>
          </ac:spMkLst>
        </pc:spChg>
        <pc:spChg chg="mod">
          <ac:chgData name="이 호진" userId="e7b51f9e24c37788" providerId="LiveId" clId="{E5DAA724-DF07-42C2-92FB-90C5D698F768}" dt="2022-05-13T15:13:34.168" v="22" actId="6549"/>
          <ac:spMkLst>
            <pc:docMk/>
            <pc:sldMk cId="4003027651" sldId="270"/>
            <ac:spMk id="7" creationId="{7CA2BC6A-8622-378D-781B-17A25B5A9C7C}"/>
          </ac:spMkLst>
        </pc:spChg>
        <pc:spChg chg="mod">
          <ac:chgData name="이 호진" userId="e7b51f9e24c37788" providerId="LiveId" clId="{E5DAA724-DF07-42C2-92FB-90C5D698F768}" dt="2022-05-13T15:13:57.030" v="112" actId="6549"/>
          <ac:spMkLst>
            <pc:docMk/>
            <pc:sldMk cId="4003027651" sldId="270"/>
            <ac:spMk id="8" creationId="{A6B608FD-058E-F0A1-B35A-F530BA00B8A2}"/>
          </ac:spMkLst>
        </pc:spChg>
      </pc:sldChg>
      <pc:sldChg chg="addSp delSp modSp add mod ord">
        <pc:chgData name="이 호진" userId="e7b51f9e24c37788" providerId="LiveId" clId="{E5DAA724-DF07-42C2-92FB-90C5D698F768}" dt="2022-05-26T07:21:10.183" v="1396"/>
        <pc:sldMkLst>
          <pc:docMk/>
          <pc:sldMk cId="629868346" sldId="271"/>
        </pc:sldMkLst>
        <pc:spChg chg="add mod">
          <ac:chgData name="이 호진" userId="e7b51f9e24c37788" providerId="LiveId" clId="{E5DAA724-DF07-42C2-92FB-90C5D698F768}" dt="2022-05-13T15:18:30.673" v="514" actId="1076"/>
          <ac:spMkLst>
            <pc:docMk/>
            <pc:sldMk cId="629868346" sldId="271"/>
            <ac:spMk id="2" creationId="{E663D848-2B90-723D-BA18-9384310425C2}"/>
          </ac:spMkLst>
        </pc:spChg>
        <pc:spChg chg="del">
          <ac:chgData name="이 호진" userId="e7b51f9e24c37788" providerId="LiveId" clId="{E5DAA724-DF07-42C2-92FB-90C5D698F768}" dt="2022-05-26T07:21:09.759" v="1395" actId="478"/>
          <ac:spMkLst>
            <pc:docMk/>
            <pc:sldMk cId="629868346" sldId="271"/>
            <ac:spMk id="4" creationId="{CA2E5569-5413-4171-8D0F-A04CD8CF3F3A}"/>
          </ac:spMkLst>
        </pc:spChg>
        <pc:spChg chg="add mod">
          <ac:chgData name="이 호진" userId="e7b51f9e24c37788" providerId="LiveId" clId="{E5DAA724-DF07-42C2-92FB-90C5D698F768}" dt="2022-05-13T15:17:17.201" v="292" actId="6549"/>
          <ac:spMkLst>
            <pc:docMk/>
            <pc:sldMk cId="629868346" sldId="271"/>
            <ac:spMk id="6" creationId="{AFFA6F2C-EF8D-4837-AC1D-61CBDC0D2BEE}"/>
          </ac:spMkLst>
        </pc:spChg>
        <pc:spChg chg="del">
          <ac:chgData name="이 호진" userId="e7b51f9e24c37788" providerId="LiveId" clId="{E5DAA724-DF07-42C2-92FB-90C5D698F768}" dt="2022-05-26T07:21:09.759" v="1395" actId="478"/>
          <ac:spMkLst>
            <pc:docMk/>
            <pc:sldMk cId="629868346" sldId="271"/>
            <ac:spMk id="7" creationId="{C7CD30AC-AD0D-4B8A-AEFE-E34EFF8623DB}"/>
          </ac:spMkLst>
        </pc:spChg>
        <pc:spChg chg="del">
          <ac:chgData name="이 호진" userId="e7b51f9e24c37788" providerId="LiveId" clId="{E5DAA724-DF07-42C2-92FB-90C5D698F768}" dt="2022-05-26T07:21:09.759" v="1395" actId="478"/>
          <ac:spMkLst>
            <pc:docMk/>
            <pc:sldMk cId="629868346" sldId="271"/>
            <ac:spMk id="8" creationId="{776324C0-CFD8-4494-B7C8-160479C94901}"/>
          </ac:spMkLst>
        </pc:spChg>
        <pc:spChg chg="del">
          <ac:chgData name="이 호진" userId="e7b51f9e24c37788" providerId="LiveId" clId="{E5DAA724-DF07-42C2-92FB-90C5D698F768}" dt="2022-05-26T07:21:09.759" v="1395" actId="478"/>
          <ac:spMkLst>
            <pc:docMk/>
            <pc:sldMk cId="629868346" sldId="271"/>
            <ac:spMk id="9" creationId="{83A45F92-B082-4872-955B-C43A62ACE520}"/>
          </ac:spMkLst>
        </pc:spChg>
        <pc:spChg chg="add mod">
          <ac:chgData name="이 호진" userId="e7b51f9e24c37788" providerId="LiveId" clId="{E5DAA724-DF07-42C2-92FB-90C5D698F768}" dt="2022-05-13T15:19:32.244" v="625" actId="1076"/>
          <ac:spMkLst>
            <pc:docMk/>
            <pc:sldMk cId="629868346" sldId="271"/>
            <ac:spMk id="10" creationId="{1E12D09A-8414-8033-309F-E0C83F656C8E}"/>
          </ac:spMkLst>
        </pc:spChg>
        <pc:spChg chg="add mod">
          <ac:chgData name="이 호진" userId="e7b51f9e24c37788" providerId="LiveId" clId="{E5DAA724-DF07-42C2-92FB-90C5D698F768}" dt="2022-05-13T15:20:51.692" v="661" actId="1076"/>
          <ac:spMkLst>
            <pc:docMk/>
            <pc:sldMk cId="629868346" sldId="271"/>
            <ac:spMk id="12" creationId="{01DCCBAE-572B-CE08-9F8F-F25F1BB1BA83}"/>
          </ac:spMkLst>
        </pc:spChg>
        <pc:spChg chg="add mod">
          <ac:chgData name="이 호진" userId="e7b51f9e24c37788" providerId="LiveId" clId="{E5DAA724-DF07-42C2-92FB-90C5D698F768}" dt="2022-05-26T07:21:10.183" v="1396"/>
          <ac:spMkLst>
            <pc:docMk/>
            <pc:sldMk cId="629868346" sldId="271"/>
            <ac:spMk id="13" creationId="{5C413D84-0B2D-BDBC-EDAE-B6EC86D11FEF}"/>
          </ac:spMkLst>
        </pc:spChg>
        <pc:spChg chg="add mod">
          <ac:chgData name="이 호진" userId="e7b51f9e24c37788" providerId="LiveId" clId="{E5DAA724-DF07-42C2-92FB-90C5D698F768}" dt="2022-05-26T07:21:10.183" v="1396"/>
          <ac:spMkLst>
            <pc:docMk/>
            <pc:sldMk cId="629868346" sldId="271"/>
            <ac:spMk id="14" creationId="{439D1BDC-6D9E-F33D-236B-E84A655A0C73}"/>
          </ac:spMkLst>
        </pc:spChg>
        <pc:spChg chg="add mod">
          <ac:chgData name="이 호진" userId="e7b51f9e24c37788" providerId="LiveId" clId="{E5DAA724-DF07-42C2-92FB-90C5D698F768}" dt="2022-05-26T07:21:10.183" v="1396"/>
          <ac:spMkLst>
            <pc:docMk/>
            <pc:sldMk cId="629868346" sldId="271"/>
            <ac:spMk id="15" creationId="{E0E587FC-34AD-C30A-61D2-96A745F1B85E}"/>
          </ac:spMkLst>
        </pc:spChg>
        <pc:spChg chg="add mod">
          <ac:chgData name="이 호진" userId="e7b51f9e24c37788" providerId="LiveId" clId="{E5DAA724-DF07-42C2-92FB-90C5D698F768}" dt="2022-05-26T07:21:10.183" v="1396"/>
          <ac:spMkLst>
            <pc:docMk/>
            <pc:sldMk cId="629868346" sldId="271"/>
            <ac:spMk id="16" creationId="{2B4E8FCE-9A9A-57D1-5721-6D8F6E1CEFB5}"/>
          </ac:spMkLst>
        </pc:spChg>
        <pc:picChg chg="add mod">
          <ac:chgData name="이 호진" userId="e7b51f9e24c37788" providerId="LiveId" clId="{E5DAA724-DF07-42C2-92FB-90C5D698F768}" dt="2022-05-13T15:19:29.297" v="624" actId="1076"/>
          <ac:picMkLst>
            <pc:docMk/>
            <pc:sldMk cId="629868346" sldId="271"/>
            <ac:picMk id="5" creationId="{5B8C9A09-C149-4F5B-C746-E00CE0CBA927}"/>
          </ac:picMkLst>
        </pc:picChg>
        <pc:picChg chg="add mod">
          <ac:chgData name="이 호진" userId="e7b51f9e24c37788" providerId="LiveId" clId="{E5DAA724-DF07-42C2-92FB-90C5D698F768}" dt="2022-05-13T15:20:36.753" v="656" actId="1076"/>
          <ac:picMkLst>
            <pc:docMk/>
            <pc:sldMk cId="629868346" sldId="271"/>
            <ac:picMk id="11" creationId="{DA617823-623D-A2ED-0090-7390570BFE08}"/>
          </ac:picMkLst>
        </pc:picChg>
      </pc:sldChg>
      <pc:sldChg chg="add del">
        <pc:chgData name="이 호진" userId="e7b51f9e24c37788" providerId="LiveId" clId="{E5DAA724-DF07-42C2-92FB-90C5D698F768}" dt="2022-05-18T15:28:18.204" v="1371" actId="47"/>
        <pc:sldMkLst>
          <pc:docMk/>
          <pc:sldMk cId="76449237" sldId="272"/>
        </pc:sldMkLst>
      </pc:sldChg>
      <pc:sldChg chg="add del">
        <pc:chgData name="이 호진" userId="e7b51f9e24c37788" providerId="LiveId" clId="{E5DAA724-DF07-42C2-92FB-90C5D698F768}" dt="2022-05-18T15:28:18.204" v="1371" actId="47"/>
        <pc:sldMkLst>
          <pc:docMk/>
          <pc:sldMk cId="613160349" sldId="273"/>
        </pc:sldMkLst>
      </pc:sldChg>
      <pc:sldChg chg="add del">
        <pc:chgData name="이 호진" userId="e7b51f9e24c37788" providerId="LiveId" clId="{E5DAA724-DF07-42C2-92FB-90C5D698F768}" dt="2022-05-18T15:28:18.204" v="1371" actId="47"/>
        <pc:sldMkLst>
          <pc:docMk/>
          <pc:sldMk cId="3316023620" sldId="274"/>
        </pc:sldMkLst>
      </pc:sldChg>
      <pc:sldChg chg="addSp delSp modSp add mod ord">
        <pc:chgData name="이 호진" userId="e7b51f9e24c37788" providerId="LiveId" clId="{E5DAA724-DF07-42C2-92FB-90C5D698F768}" dt="2022-05-26T07:46:04.510" v="1633" actId="1076"/>
        <pc:sldMkLst>
          <pc:docMk/>
          <pc:sldMk cId="2389683772" sldId="275"/>
        </pc:sldMkLst>
        <pc:spChg chg="add mod">
          <ac:chgData name="이 호진" userId="e7b51f9e24c37788" providerId="LiveId" clId="{E5DAA724-DF07-42C2-92FB-90C5D698F768}" dt="2022-05-26T07:46:01.428" v="1632" actId="1076"/>
          <ac:spMkLst>
            <pc:docMk/>
            <pc:sldMk cId="2389683772" sldId="275"/>
            <ac:spMk id="2" creationId="{413F3EA1-1024-2EA2-421A-FBC0903902FB}"/>
          </ac:spMkLst>
        </pc:spChg>
        <pc:spChg chg="del">
          <ac:chgData name="이 호진" userId="e7b51f9e24c37788" providerId="LiveId" clId="{E5DAA724-DF07-42C2-92FB-90C5D698F768}" dt="2022-05-26T07:21:38.398" v="1407" actId="478"/>
          <ac:spMkLst>
            <pc:docMk/>
            <pc:sldMk cId="2389683772" sldId="275"/>
            <ac:spMk id="4" creationId="{CA2E5569-5413-4171-8D0F-A04CD8CF3F3A}"/>
          </ac:spMkLst>
        </pc:spChg>
        <pc:spChg chg="del">
          <ac:chgData name="이 호진" userId="e7b51f9e24c37788" providerId="LiveId" clId="{E5DAA724-DF07-42C2-92FB-90C5D698F768}" dt="2022-05-26T07:21:38.398" v="1407" actId="478"/>
          <ac:spMkLst>
            <pc:docMk/>
            <pc:sldMk cId="2389683772" sldId="275"/>
            <ac:spMk id="7" creationId="{C7CD30AC-AD0D-4B8A-AEFE-E34EFF8623DB}"/>
          </ac:spMkLst>
        </pc:spChg>
        <pc:spChg chg="del">
          <ac:chgData name="이 호진" userId="e7b51f9e24c37788" providerId="LiveId" clId="{E5DAA724-DF07-42C2-92FB-90C5D698F768}" dt="2022-05-26T07:21:38.398" v="1407" actId="478"/>
          <ac:spMkLst>
            <pc:docMk/>
            <pc:sldMk cId="2389683772" sldId="275"/>
            <ac:spMk id="8" creationId="{776324C0-CFD8-4494-B7C8-160479C94901}"/>
          </ac:spMkLst>
        </pc:spChg>
        <pc:spChg chg="del">
          <ac:chgData name="이 호진" userId="e7b51f9e24c37788" providerId="LiveId" clId="{E5DAA724-DF07-42C2-92FB-90C5D698F768}" dt="2022-05-26T07:21:38.398" v="1407" actId="478"/>
          <ac:spMkLst>
            <pc:docMk/>
            <pc:sldMk cId="2389683772" sldId="275"/>
            <ac:spMk id="9" creationId="{83A45F92-B082-4872-955B-C43A62ACE520}"/>
          </ac:spMkLst>
        </pc:spChg>
        <pc:spChg chg="add mod">
          <ac:chgData name="이 호진" userId="e7b51f9e24c37788" providerId="LiveId" clId="{E5DAA724-DF07-42C2-92FB-90C5D698F768}" dt="2022-05-26T07:45:56.803" v="1631" actId="1076"/>
          <ac:spMkLst>
            <pc:docMk/>
            <pc:sldMk cId="2389683772" sldId="275"/>
            <ac:spMk id="10" creationId="{DDF1E7B9-C9B6-9AFB-2551-07A87534112F}"/>
          </ac:spMkLst>
        </pc:spChg>
        <pc:spChg chg="add mod">
          <ac:chgData name="이 호진" userId="e7b51f9e24c37788" providerId="LiveId" clId="{E5DAA724-DF07-42C2-92FB-90C5D698F768}" dt="2022-05-26T07:46:04.510" v="1633" actId="1076"/>
          <ac:spMkLst>
            <pc:docMk/>
            <pc:sldMk cId="2389683772" sldId="275"/>
            <ac:spMk id="11" creationId="{C12E4C1F-5E17-B4A1-1F53-0BDC8465C51C}"/>
          </ac:spMkLst>
        </pc:spChg>
        <pc:spChg chg="add mod">
          <ac:chgData name="이 호진" userId="e7b51f9e24c37788" providerId="LiveId" clId="{E5DAA724-DF07-42C2-92FB-90C5D698F768}" dt="2022-05-26T07:21:38.791" v="1408"/>
          <ac:spMkLst>
            <pc:docMk/>
            <pc:sldMk cId="2389683772" sldId="275"/>
            <ac:spMk id="12" creationId="{ECB424A1-2280-4590-AE8E-DA481B81822A}"/>
          </ac:spMkLst>
        </pc:spChg>
        <pc:spChg chg="add mod">
          <ac:chgData name="이 호진" userId="e7b51f9e24c37788" providerId="LiveId" clId="{E5DAA724-DF07-42C2-92FB-90C5D698F768}" dt="2022-05-26T07:21:38.791" v="1408"/>
          <ac:spMkLst>
            <pc:docMk/>
            <pc:sldMk cId="2389683772" sldId="275"/>
            <ac:spMk id="13" creationId="{041D53FF-95AD-9DA5-127E-A39071EDF7EC}"/>
          </ac:spMkLst>
        </pc:spChg>
        <pc:spChg chg="add mod">
          <ac:chgData name="이 호진" userId="e7b51f9e24c37788" providerId="LiveId" clId="{E5DAA724-DF07-42C2-92FB-90C5D698F768}" dt="2022-05-26T07:21:38.791" v="1408"/>
          <ac:spMkLst>
            <pc:docMk/>
            <pc:sldMk cId="2389683772" sldId="275"/>
            <ac:spMk id="14" creationId="{25B651EC-4A1B-A750-2041-4C69318D3525}"/>
          </ac:spMkLst>
        </pc:spChg>
        <pc:spChg chg="add mod">
          <ac:chgData name="이 호진" userId="e7b51f9e24c37788" providerId="LiveId" clId="{E5DAA724-DF07-42C2-92FB-90C5D698F768}" dt="2022-05-26T07:21:38.791" v="1408"/>
          <ac:spMkLst>
            <pc:docMk/>
            <pc:sldMk cId="2389683772" sldId="275"/>
            <ac:spMk id="15" creationId="{1AF72118-C8E4-5157-6D71-32FB8CBB06E8}"/>
          </ac:spMkLst>
        </pc:spChg>
        <pc:spChg chg="add mod">
          <ac:chgData name="이 호진" userId="e7b51f9e24c37788" providerId="LiveId" clId="{E5DAA724-DF07-42C2-92FB-90C5D698F768}" dt="2022-05-26T07:45:54.171" v="1630" actId="1076"/>
          <ac:spMkLst>
            <pc:docMk/>
            <pc:sldMk cId="2389683772" sldId="275"/>
            <ac:spMk id="16" creationId="{662EF061-6A29-B753-FCC4-B1BDF1EB4871}"/>
          </ac:spMkLst>
        </pc:spChg>
      </pc:sldChg>
      <pc:sldChg chg="add del">
        <pc:chgData name="이 호진" userId="e7b51f9e24c37788" providerId="LiveId" clId="{E5DAA724-DF07-42C2-92FB-90C5D698F768}" dt="2022-05-26T07:46:21.697" v="1634" actId="47"/>
        <pc:sldMkLst>
          <pc:docMk/>
          <pc:sldMk cId="2335717314" sldId="276"/>
        </pc:sldMkLst>
      </pc:sldChg>
      <pc:sldChg chg="add">
        <pc:chgData name="이 호진" userId="e7b51f9e24c37788" providerId="LiveId" clId="{E5DAA724-DF07-42C2-92FB-90C5D698F768}" dt="2022-05-26T07:21:57.908" v="1410"/>
        <pc:sldMkLst>
          <pc:docMk/>
          <pc:sldMk cId="1427074187" sldId="277"/>
        </pc:sldMkLst>
      </pc:sldChg>
      <pc:sldChg chg="add del">
        <pc:chgData name="이 호진" userId="e7b51f9e24c37788" providerId="LiveId" clId="{E5DAA724-DF07-42C2-92FB-90C5D698F768}" dt="2022-05-26T07:22:07.690" v="1414"/>
        <pc:sldMkLst>
          <pc:docMk/>
          <pc:sldMk cId="3090929115" sldId="27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5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1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06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5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1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24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100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1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500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1651B-41DE-415E-9C77-57EF66C07FB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8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533503-591B-CE08-2CF8-93764F16A9F7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882596-B4CC-6555-680D-A712BC42322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C6BDF-AAA2-19E3-670F-80797817C1DE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02.4-3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1D26A-912F-DA87-0C31-047DBADFDD89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RGB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6B207170-BEC9-E541-CA02-0EA64C68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94" y="1223684"/>
            <a:ext cx="1671917" cy="113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2BC6A-8622-378D-781B-17A25B5A9C7C}"/>
              </a:ext>
            </a:extLst>
          </p:cNvPr>
          <p:cNvSpPr txBox="1"/>
          <p:nvPr/>
        </p:nvSpPr>
        <p:spPr>
          <a:xfrm>
            <a:off x="3523130" y="1223684"/>
            <a:ext cx="490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3</a:t>
            </a:r>
            <a:r>
              <a:rPr lang="ko-KR" altLang="en-US" sz="3600" dirty="0"/>
              <a:t>색 </a:t>
            </a:r>
            <a:r>
              <a:rPr lang="en-US" altLang="ko-KR" sz="3600" dirty="0"/>
              <a:t>REG LED</a:t>
            </a:r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608FD-058E-F0A1-B35A-F530BA00B8A2}"/>
              </a:ext>
            </a:extLst>
          </p:cNvPr>
          <p:cNvSpPr txBox="1"/>
          <p:nvPr/>
        </p:nvSpPr>
        <p:spPr>
          <a:xfrm>
            <a:off x="3587001" y="1956550"/>
            <a:ext cx="4336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빛의 색을 조합하여 다양한 색을 구현할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3027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3F3EA1-1024-2EA2-421A-FBC0903902FB}"/>
              </a:ext>
            </a:extLst>
          </p:cNvPr>
          <p:cNvSpPr txBox="1"/>
          <p:nvPr/>
        </p:nvSpPr>
        <p:spPr>
          <a:xfrm>
            <a:off x="228600" y="833951"/>
            <a:ext cx="4255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무지개 출력하기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F1E7B9-C9B6-9AFB-2551-07A87534112F}"/>
              </a:ext>
            </a:extLst>
          </p:cNvPr>
          <p:cNvSpPr txBox="1"/>
          <p:nvPr/>
        </p:nvSpPr>
        <p:spPr>
          <a:xfrm>
            <a:off x="346262" y="2021783"/>
            <a:ext cx="226582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showSpectrum</a:t>
            </a:r>
            <a:r>
              <a:rPr lang="ko-KR" altLang="en-US" sz="1200" dirty="0"/>
              <a:t>();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showSpectrum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x</a:t>
            </a:r>
            <a:r>
              <a:rPr lang="ko-KR" altLang="en-US" sz="1200" dirty="0"/>
              <a:t>=0;x&lt;256*3; </a:t>
            </a:r>
            <a:r>
              <a:rPr lang="ko-KR" altLang="en-US" sz="1200" dirty="0" err="1"/>
              <a:t>x</a:t>
            </a:r>
            <a:r>
              <a:rPr lang="ko-KR" altLang="en-US" sz="1200" dirty="0"/>
              <a:t>++){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showRGB</a:t>
            </a:r>
            <a:r>
              <a:rPr lang="ko-KR" altLang="en-US" sz="1200" dirty="0"/>
              <a:t>(</a:t>
            </a:r>
            <a:r>
              <a:rPr lang="ko-KR" altLang="en-US" sz="1200" dirty="0" err="1"/>
              <a:t>x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(10);</a:t>
            </a:r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2E4C1F-5E17-B4A1-1F53-0BDC8465C51C}"/>
              </a:ext>
            </a:extLst>
          </p:cNvPr>
          <p:cNvSpPr txBox="1"/>
          <p:nvPr/>
        </p:nvSpPr>
        <p:spPr>
          <a:xfrm>
            <a:off x="4659408" y="833951"/>
            <a:ext cx="285750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showRGB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color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red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green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blue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if</a:t>
            </a:r>
            <a:r>
              <a:rPr lang="ko-KR" altLang="en-US" sz="1200" dirty="0"/>
              <a:t>(</a:t>
            </a:r>
            <a:r>
              <a:rPr lang="ko-KR" altLang="en-US" sz="1200" dirty="0" err="1"/>
              <a:t>color</a:t>
            </a:r>
            <a:r>
              <a:rPr lang="ko-KR" altLang="en-US" sz="1200" dirty="0"/>
              <a:t> &lt;=255)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red</a:t>
            </a:r>
            <a:r>
              <a:rPr lang="ko-KR" altLang="en-US" sz="1200" dirty="0"/>
              <a:t> = 255 - </a:t>
            </a:r>
            <a:r>
              <a:rPr lang="ko-KR" altLang="en-US" sz="1200" dirty="0" err="1"/>
              <a:t>color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green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color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blue</a:t>
            </a:r>
            <a:r>
              <a:rPr lang="ko-KR" altLang="en-US" sz="1200" dirty="0"/>
              <a:t> = 0;</a:t>
            </a:r>
          </a:p>
          <a:p>
            <a:r>
              <a:rPr lang="ko-KR" altLang="en-US" sz="1200" dirty="0"/>
              <a:t>  } </a:t>
            </a:r>
            <a:r>
              <a:rPr lang="ko-KR" altLang="en-US" sz="1200" dirty="0" err="1"/>
              <a:t>else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if</a:t>
            </a:r>
            <a:r>
              <a:rPr lang="ko-KR" altLang="en-US" sz="1200" dirty="0"/>
              <a:t>(</a:t>
            </a:r>
            <a:r>
              <a:rPr lang="ko-KR" altLang="en-US" sz="1200" dirty="0" err="1"/>
              <a:t>color</a:t>
            </a:r>
            <a:r>
              <a:rPr lang="ko-KR" altLang="en-US" sz="1200" dirty="0"/>
              <a:t>&lt;= 511)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red</a:t>
            </a:r>
            <a:r>
              <a:rPr lang="ko-KR" altLang="en-US" sz="1200" dirty="0"/>
              <a:t> =0;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green</a:t>
            </a:r>
            <a:r>
              <a:rPr lang="ko-KR" altLang="en-US" sz="1200" dirty="0"/>
              <a:t> = 255- (color-256);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blue</a:t>
            </a:r>
            <a:r>
              <a:rPr lang="ko-KR" altLang="en-US" sz="1200" dirty="0"/>
              <a:t> = (color-256);</a:t>
            </a:r>
          </a:p>
          <a:p>
            <a:r>
              <a:rPr lang="ko-KR" altLang="en-US" sz="1200" dirty="0"/>
              <a:t>  } </a:t>
            </a:r>
            <a:r>
              <a:rPr lang="ko-KR" altLang="en-US" sz="1200" dirty="0" err="1"/>
              <a:t>else</a:t>
            </a:r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red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color</a:t>
            </a:r>
            <a:r>
              <a:rPr lang="ko-KR" altLang="en-US" sz="1200" dirty="0"/>
              <a:t> -512;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green</a:t>
            </a:r>
            <a:r>
              <a:rPr lang="ko-KR" altLang="en-US" sz="1200" dirty="0"/>
              <a:t> = 0;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blue</a:t>
            </a:r>
            <a:r>
              <a:rPr lang="ko-KR" altLang="en-US" sz="1200" dirty="0"/>
              <a:t> = 255 - (color-512);</a:t>
            </a:r>
          </a:p>
          <a:p>
            <a:r>
              <a:rPr lang="ko-KR" altLang="en-US" sz="1200" dirty="0"/>
              <a:t>  }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analogWrite</a:t>
            </a:r>
            <a:r>
              <a:rPr lang="ko-KR" altLang="en-US" sz="1200" dirty="0"/>
              <a:t>(</a:t>
            </a:r>
            <a:r>
              <a:rPr lang="en-US" altLang="ko-KR" sz="1200" dirty="0"/>
              <a:t>9</a:t>
            </a:r>
            <a:r>
              <a:rPr lang="ko-KR" altLang="en-US" sz="1200" dirty="0"/>
              <a:t>,red);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analogWrite</a:t>
            </a:r>
            <a:r>
              <a:rPr lang="ko-KR" altLang="en-US" sz="1200" dirty="0"/>
              <a:t>(</a:t>
            </a:r>
            <a:r>
              <a:rPr lang="en-US" altLang="ko-KR" sz="1200" dirty="0"/>
              <a:t>10</a:t>
            </a:r>
            <a:r>
              <a:rPr lang="ko-KR" altLang="en-US" sz="1200" dirty="0"/>
              <a:t>,green);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analogWrite</a:t>
            </a:r>
            <a:r>
              <a:rPr lang="ko-KR" altLang="en-US" sz="1200" dirty="0"/>
              <a:t>(</a:t>
            </a:r>
            <a:r>
              <a:rPr lang="en-US" altLang="ko-KR" sz="1200" dirty="0"/>
              <a:t>11</a:t>
            </a:r>
            <a:r>
              <a:rPr lang="ko-KR" altLang="en-US" sz="1200" dirty="0"/>
              <a:t>,blue);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B424A1-2280-4590-AE8E-DA481B81822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1D53FF-95AD-9DA5-127E-A39071EDF7EC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651EC-4A1B-A750-2041-4C69318D3525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02.4-3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F72118-C8E4-5157-6D71-32FB8CBB06E8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RGB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2EF061-6A29-B753-FCC4-B1BDF1EB4871}"/>
              </a:ext>
            </a:extLst>
          </p:cNvPr>
          <p:cNvSpPr txBox="1"/>
          <p:nvPr/>
        </p:nvSpPr>
        <p:spPr>
          <a:xfrm>
            <a:off x="279027" y="1395044"/>
            <a:ext cx="18355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예제코드</a:t>
            </a:r>
            <a:r>
              <a:rPr lang="en-US" altLang="ko-KR" sz="1200" dirty="0"/>
              <a:t>: </a:t>
            </a:r>
            <a:r>
              <a:rPr lang="ko-KR" altLang="en-US" sz="1200" dirty="0"/>
              <a:t>02.4_rgb02</a:t>
            </a:r>
          </a:p>
        </p:txBody>
      </p:sp>
    </p:spTree>
    <p:extLst>
      <p:ext uri="{BB962C8B-B14F-4D97-AF65-F5344CB8AC3E}">
        <p14:creationId xmlns:p14="http://schemas.microsoft.com/office/powerpoint/2010/main" val="2389683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</p:spTree>
    <p:extLst>
      <p:ext uri="{BB962C8B-B14F-4D97-AF65-F5344CB8AC3E}">
        <p14:creationId xmlns:p14="http://schemas.microsoft.com/office/powerpoint/2010/main" val="1427074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86E397-C523-463E-84A4-1258F7655B5D}"/>
              </a:ext>
            </a:extLst>
          </p:cNvPr>
          <p:cNvSpPr txBox="1"/>
          <p:nvPr/>
        </p:nvSpPr>
        <p:spPr>
          <a:xfrm>
            <a:off x="329453" y="840441"/>
            <a:ext cx="3321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빛의 </a:t>
            </a:r>
            <a:r>
              <a:rPr lang="en-US" altLang="ko-KR" sz="3600" dirty="0"/>
              <a:t>3</a:t>
            </a:r>
            <a:r>
              <a:rPr lang="ko-KR" altLang="en-US" sz="3600" dirty="0"/>
              <a:t>요소</a:t>
            </a:r>
          </a:p>
        </p:txBody>
      </p:sp>
      <p:pic>
        <p:nvPicPr>
          <p:cNvPr id="1028" name="Picture 4" descr="RGB&amp;CMYK의 이해와 색의 3요소 이해하기!">
            <a:extLst>
              <a:ext uri="{FF2B5EF4-FFF2-40B4-BE49-F238E27FC236}">
                <a16:creationId xmlns:a16="http://schemas.microsoft.com/office/drawing/2014/main" id="{77081778-D916-CDA8-88B0-B536266AF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348" y="1694307"/>
            <a:ext cx="28289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1BB59B-C4E6-3788-6797-2494322E1F38}"/>
              </a:ext>
            </a:extLst>
          </p:cNvPr>
          <p:cNvSpPr txBox="1"/>
          <p:nvPr/>
        </p:nvSpPr>
        <p:spPr>
          <a:xfrm>
            <a:off x="3404626" y="907676"/>
            <a:ext cx="4448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가시광선 </a:t>
            </a:r>
            <a:r>
              <a:rPr lang="ko-KR" altLang="en-US" sz="1400" dirty="0" err="1"/>
              <a:t>스팩트럼의</a:t>
            </a:r>
            <a:r>
              <a:rPr lang="ko-KR" altLang="en-US" sz="1400" dirty="0"/>
              <a:t> 광원은 빨강</a:t>
            </a:r>
            <a:r>
              <a:rPr lang="en-US" altLang="ko-KR" sz="1400" dirty="0"/>
              <a:t>, </a:t>
            </a:r>
            <a:r>
              <a:rPr lang="ko-KR" altLang="en-US" sz="1400" dirty="0"/>
              <a:t>파랑</a:t>
            </a:r>
            <a:r>
              <a:rPr lang="en-US" altLang="ko-KR" sz="1400" dirty="0"/>
              <a:t>, </a:t>
            </a:r>
            <a:r>
              <a:rPr lang="ko-KR" altLang="en-US" sz="1400" dirty="0"/>
              <a:t>녹색을 혼합하여 출력이 가능합니다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030" name="Picture 6" descr="필립스 식물등 사용 후기 (식물재배등, led 식물등, 광합성 원리)">
            <a:extLst>
              <a:ext uri="{FF2B5EF4-FFF2-40B4-BE49-F238E27FC236}">
                <a16:creationId xmlns:a16="http://schemas.microsoft.com/office/drawing/2014/main" id="{49B38B59-1013-041D-05D7-F0568EEC0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1694307"/>
            <a:ext cx="3075173" cy="298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870901C-B0EB-430D-6F4B-0A4A6742D380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6218C6-4B34-0CB1-384C-466F65548D75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275CA9-C50B-F797-74E0-0CA7C893A1FF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02.4-3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1321B-B568-AAC1-9B0D-0CE0D134C5D9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RGB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66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FA6F2C-EF8D-4837-AC1D-61CBDC0D2BEE}"/>
              </a:ext>
            </a:extLst>
          </p:cNvPr>
          <p:cNvSpPr txBox="1"/>
          <p:nvPr/>
        </p:nvSpPr>
        <p:spPr>
          <a:xfrm>
            <a:off x="329453" y="840441"/>
            <a:ext cx="3321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LED </a:t>
            </a:r>
            <a:r>
              <a:rPr lang="ko-KR" altLang="en-US" sz="3600" dirty="0"/>
              <a:t>결합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3D848-2B90-723D-BA18-9384310425C2}"/>
              </a:ext>
            </a:extLst>
          </p:cNvPr>
          <p:cNvSpPr txBox="1"/>
          <p:nvPr/>
        </p:nvSpPr>
        <p:spPr>
          <a:xfrm>
            <a:off x="2359961" y="901996"/>
            <a:ext cx="6266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다양한 색을 출력하기 위해서 빨강</a:t>
            </a:r>
            <a:r>
              <a:rPr lang="en-US" altLang="ko-KR" sz="1400" dirty="0"/>
              <a:t>, </a:t>
            </a:r>
            <a:r>
              <a:rPr lang="ko-KR" altLang="en-US" sz="1400" dirty="0"/>
              <a:t>파랑</a:t>
            </a:r>
            <a:r>
              <a:rPr lang="en-US" altLang="ko-KR" sz="1400" dirty="0"/>
              <a:t>, </a:t>
            </a:r>
            <a:r>
              <a:rPr lang="ko-KR" altLang="en-US" sz="1400" dirty="0"/>
              <a:t>녹색의 </a:t>
            </a:r>
            <a:r>
              <a:rPr lang="en-US" altLang="ko-KR" sz="1400" dirty="0"/>
              <a:t>3</a:t>
            </a:r>
            <a:r>
              <a:rPr lang="ko-KR" altLang="en-US" sz="1400" dirty="0"/>
              <a:t>색의 </a:t>
            </a:r>
            <a:r>
              <a:rPr lang="en-US" altLang="ko-KR" sz="1400" dirty="0"/>
              <a:t>LED</a:t>
            </a:r>
            <a:r>
              <a:rPr lang="ko-KR" altLang="en-US" sz="1400" dirty="0"/>
              <a:t>를 혼합 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이렇게 </a:t>
            </a:r>
            <a:r>
              <a:rPr lang="en-US" altLang="ko-KR" sz="1400" dirty="0"/>
              <a:t>3</a:t>
            </a:r>
            <a:r>
              <a:rPr lang="ko-KR" altLang="en-US" sz="1400" dirty="0"/>
              <a:t>개의 발광을 출력하는 </a:t>
            </a:r>
            <a:r>
              <a:rPr lang="en-US" altLang="ko-KR" sz="1400" dirty="0"/>
              <a:t>RGB LED</a:t>
            </a:r>
            <a:r>
              <a:rPr lang="ko-KR" altLang="en-US" sz="1400" dirty="0"/>
              <a:t>가 있습니다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8C9A09-C149-4F5B-C746-E00CE0CBA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58" y="2151530"/>
            <a:ext cx="3363860" cy="2360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12D09A-8414-8033-309F-E0C83F656C8E}"/>
              </a:ext>
            </a:extLst>
          </p:cNvPr>
          <p:cNvSpPr txBox="1"/>
          <p:nvPr/>
        </p:nvSpPr>
        <p:spPr>
          <a:xfrm>
            <a:off x="4377018" y="2151530"/>
            <a:ext cx="3018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RGB LED</a:t>
            </a:r>
            <a:r>
              <a:rPr lang="ko-KR" altLang="en-US" dirty="0"/>
              <a:t> 는 총 </a:t>
            </a:r>
            <a:r>
              <a:rPr lang="en-US" altLang="ko-KR" dirty="0"/>
              <a:t>4</a:t>
            </a:r>
            <a:r>
              <a:rPr lang="ko-KR" altLang="en-US" dirty="0"/>
              <a:t>개의 다리를 가지고 있습니다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617823-623D-A2ED-0090-7390570B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78786"/>
            <a:ext cx="1089067" cy="14329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DCCBAE-572B-CE08-9F8F-F25F1BB1BA83}"/>
              </a:ext>
            </a:extLst>
          </p:cNvPr>
          <p:cNvSpPr txBox="1"/>
          <p:nvPr/>
        </p:nvSpPr>
        <p:spPr>
          <a:xfrm>
            <a:off x="5755340" y="3216398"/>
            <a:ext cx="1810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모듈형 </a:t>
            </a:r>
            <a:r>
              <a:rPr lang="en-US" altLang="ko-KR" sz="1400" dirty="0"/>
              <a:t>REG LED</a:t>
            </a:r>
            <a:endParaRPr lang="ko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413D84-0B2D-BDBC-EDAE-B6EC86D11FEF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9D1BDC-6D9E-F33D-236B-E84A655A0C73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587FC-34AD-C30A-61D2-96A745F1B85E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02.4-3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4E8FCE-9A9A-57D1-5721-6D8F6E1CEFB5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RGB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868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7BD8A58-BC66-9FD5-E1F5-E6A914794546}"/>
              </a:ext>
            </a:extLst>
          </p:cNvPr>
          <p:cNvSpPr txBox="1"/>
          <p:nvPr/>
        </p:nvSpPr>
        <p:spPr>
          <a:xfrm>
            <a:off x="329453" y="840441"/>
            <a:ext cx="3321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REG LED </a:t>
            </a:r>
            <a:r>
              <a:rPr lang="ko-KR" altLang="en-US" sz="3600" dirty="0"/>
              <a:t>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A3584-DBB7-353D-3746-A04956336558}"/>
              </a:ext>
            </a:extLst>
          </p:cNvPr>
          <p:cNvSpPr txBox="1"/>
          <p:nvPr/>
        </p:nvSpPr>
        <p:spPr>
          <a:xfrm>
            <a:off x="3395381" y="840441"/>
            <a:ext cx="5419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RGB LED</a:t>
            </a:r>
            <a:r>
              <a:rPr lang="ko-KR" altLang="en-US" sz="1400" dirty="0"/>
              <a:t>는 다이오드 특성에 따라서 </a:t>
            </a:r>
            <a:r>
              <a:rPr lang="ko-KR" altLang="en-US" sz="1400" b="1" dirty="0" err="1"/>
              <a:t>에노드형</a:t>
            </a:r>
            <a:r>
              <a:rPr lang="ko-KR" altLang="en-US" sz="1400" dirty="0" err="1"/>
              <a:t>과</a:t>
            </a:r>
            <a:r>
              <a:rPr lang="ko-KR" altLang="en-US" sz="1400" dirty="0"/>
              <a:t> </a:t>
            </a:r>
            <a:r>
              <a:rPr lang="ko-KR" altLang="en-US" sz="1400" b="1" dirty="0" err="1"/>
              <a:t>케소드형</a:t>
            </a:r>
            <a:r>
              <a:rPr lang="ko-KR" altLang="en-US" sz="1400" dirty="0" err="1"/>
              <a:t>이</a:t>
            </a:r>
            <a:r>
              <a:rPr lang="ko-KR" altLang="en-US" sz="1400" dirty="0"/>
              <a:t>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006902D-7FC7-ECA2-4B77-DEF7FE6C3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22" y="2311509"/>
            <a:ext cx="2399598" cy="19105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12E966-DDB7-7D5F-740D-CF09DB925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753" y="1989515"/>
            <a:ext cx="4805084" cy="229250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26B11C-9922-C2D9-91E7-893140DEE198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6D3F02-50FD-7A0C-955E-7E946A0349DF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D99AEF-9C1D-AA99-F4A1-C83FEED48A76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02.4-3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CC0DEA-15C5-9FA0-EB03-3BEF2D50EE85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RGB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510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C0A4DC-CA6A-9998-565D-32B53A1F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4" y="715263"/>
            <a:ext cx="8444752" cy="407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15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A3A4E2-AC9D-484E-A340-6ADD3430A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54" y="2170930"/>
            <a:ext cx="5076825" cy="1771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A2333D-2067-1F30-8D35-2B8EF792EB63}"/>
              </a:ext>
            </a:extLst>
          </p:cNvPr>
          <p:cNvSpPr txBox="1"/>
          <p:nvPr/>
        </p:nvSpPr>
        <p:spPr>
          <a:xfrm>
            <a:off x="371259" y="845648"/>
            <a:ext cx="3939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/>
              <a:t>PWM </a:t>
            </a:r>
            <a:r>
              <a:rPr lang="ko-KR" altLang="en-US" sz="3600" dirty="0"/>
              <a:t>출력신호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116E5-AC9A-9FFD-51C2-0121F62A0892}"/>
              </a:ext>
            </a:extLst>
          </p:cNvPr>
          <p:cNvSpPr txBox="1"/>
          <p:nvPr/>
        </p:nvSpPr>
        <p:spPr>
          <a:xfrm>
            <a:off x="3740102" y="907203"/>
            <a:ext cx="3086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analogWrite</a:t>
            </a:r>
            <a:r>
              <a:rPr lang="en-US" altLang="ko-KR" sz="1400" dirty="0"/>
              <a:t> </a:t>
            </a:r>
            <a:r>
              <a:rPr lang="ko-KR" altLang="en-US" sz="1400" dirty="0"/>
              <a:t>신호를 이용하여 </a:t>
            </a:r>
            <a:r>
              <a:rPr lang="en-US" altLang="ko-KR" sz="1400" dirty="0"/>
              <a:t>PWM </a:t>
            </a:r>
            <a:r>
              <a:rPr lang="ko-KR" altLang="en-US" sz="1400" dirty="0"/>
              <a:t>신호를 발생합니다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EB5B20-8649-9C32-328C-D29292A6CFC1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3BC7C6-8D10-159F-6370-22653E1035FE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CCE21-CE24-F01C-4964-23217A272BD7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02.4-3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E7363-AFDB-692F-A354-00C84D90E001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RGB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211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A42EC1E-6DA1-5097-6DF3-086D3FA0E0F4}"/>
              </a:ext>
            </a:extLst>
          </p:cNvPr>
          <p:cNvSpPr txBox="1"/>
          <p:nvPr/>
        </p:nvSpPr>
        <p:spPr>
          <a:xfrm>
            <a:off x="329453" y="840441"/>
            <a:ext cx="3321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회로구성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F09647-531E-8A6B-1F85-4F8BA47BF316}"/>
              </a:ext>
            </a:extLst>
          </p:cNvPr>
          <p:cNvSpPr txBox="1"/>
          <p:nvPr/>
        </p:nvSpPr>
        <p:spPr>
          <a:xfrm>
            <a:off x="2911288" y="1009718"/>
            <a:ext cx="557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RGB LED</a:t>
            </a:r>
            <a:r>
              <a:rPr lang="ko-KR" altLang="en-US" sz="1400" dirty="0"/>
              <a:t>를 구동하기 위해서는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개의 </a:t>
            </a:r>
            <a:r>
              <a:rPr lang="en-US" altLang="ko-KR" sz="1400" b="1" dirty="0"/>
              <a:t>PWM </a:t>
            </a:r>
            <a:r>
              <a:rPr lang="ko-KR" altLang="en-US" sz="1400" b="1" dirty="0"/>
              <a:t>신호</a:t>
            </a:r>
            <a:r>
              <a:rPr lang="ko-KR" altLang="en-US" sz="1400" dirty="0"/>
              <a:t>가 필요합니다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A548CF-F041-40E3-A461-8CEC6214F317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09EB80-9B47-2D8B-DA7B-076A74F6B098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9017E8-E1D3-06E5-83FB-FF5294D8F99D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02.4-3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0BCA89-63D3-F7FA-2BE4-9CABB22ACDFC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RGB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D36A51-4D24-628C-D601-A3D258F41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53" y="1656049"/>
            <a:ext cx="4544095" cy="3205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6248B9-2391-AAFC-F874-F1C247F89E54}"/>
              </a:ext>
            </a:extLst>
          </p:cNvPr>
          <p:cNvSpPr txBox="1"/>
          <p:nvPr/>
        </p:nvSpPr>
        <p:spPr>
          <a:xfrm>
            <a:off x="5056094" y="1761565"/>
            <a:ext cx="1869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캐소드</a:t>
            </a:r>
            <a:r>
              <a:rPr lang="ko-KR" altLang="en-US" dirty="0"/>
              <a:t> 공통형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BD9249-79E5-8581-3F14-2956B4038FE8}"/>
              </a:ext>
            </a:extLst>
          </p:cNvPr>
          <p:cNvSpPr txBox="1"/>
          <p:nvPr/>
        </p:nvSpPr>
        <p:spPr>
          <a:xfrm>
            <a:off x="5069542" y="2130897"/>
            <a:ext cx="3745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9,10,11 3</a:t>
            </a:r>
            <a:r>
              <a:rPr lang="ko-KR" altLang="en-US" sz="1200" dirty="0"/>
              <a:t>개의 </a:t>
            </a:r>
            <a:r>
              <a:rPr lang="en-US" altLang="ko-KR" sz="1200" dirty="0" err="1"/>
              <a:t>pwm</a:t>
            </a:r>
            <a:r>
              <a:rPr lang="en-US" altLang="ko-KR" sz="1200" dirty="0"/>
              <a:t> </a:t>
            </a:r>
            <a:r>
              <a:rPr lang="ko-KR" altLang="en-US" sz="1200" dirty="0"/>
              <a:t>포트에 </a:t>
            </a:r>
            <a:r>
              <a:rPr lang="en-US" altLang="ko-KR" sz="1200" dirty="0"/>
              <a:t>REG LED</a:t>
            </a:r>
            <a:r>
              <a:rPr lang="ko-KR" altLang="en-US" sz="1200" dirty="0"/>
              <a:t>를 연결합니다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35004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B96EDFB-A4F3-1796-A8FB-7387E3887345}"/>
              </a:ext>
            </a:extLst>
          </p:cNvPr>
          <p:cNvSpPr txBox="1"/>
          <p:nvPr/>
        </p:nvSpPr>
        <p:spPr>
          <a:xfrm>
            <a:off x="329453" y="840441"/>
            <a:ext cx="2608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실습 </a:t>
            </a:r>
            <a:r>
              <a:rPr lang="en-US" altLang="ko-KR" sz="3600" dirty="0"/>
              <a:t>02.4-1</a:t>
            </a:r>
            <a:endParaRPr lang="ko-KR" alt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AF54A-73DF-E2FE-DF57-FFF7D33E0BBE}"/>
              </a:ext>
            </a:extLst>
          </p:cNvPr>
          <p:cNvSpPr txBox="1"/>
          <p:nvPr/>
        </p:nvSpPr>
        <p:spPr>
          <a:xfrm>
            <a:off x="383241" y="1726064"/>
            <a:ext cx="2279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예제코드</a:t>
            </a:r>
            <a:r>
              <a:rPr lang="en-US" altLang="ko-KR" dirty="0"/>
              <a:t>:02.4_rgb01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E7F99A-B8A9-5409-945A-AE62965503E2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ACC030-675B-E044-57E4-FF8764C4E800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AFD3F8-7DB2-F016-7A17-CF330945FF70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02.4-3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2EF242-A738-1899-E317-FF71542300CF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RGB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3F683B-4FD3-2465-4092-5249738E9F08}"/>
              </a:ext>
            </a:extLst>
          </p:cNvPr>
          <p:cNvSpPr txBox="1"/>
          <p:nvPr/>
        </p:nvSpPr>
        <p:spPr>
          <a:xfrm>
            <a:off x="2938182" y="1107585"/>
            <a:ext cx="3760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각각의 색을 출력해 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9DAA51-53E3-1D8D-4E79-1DC768283768}"/>
              </a:ext>
            </a:extLst>
          </p:cNvPr>
          <p:cNvSpPr txBox="1"/>
          <p:nvPr/>
        </p:nvSpPr>
        <p:spPr>
          <a:xfrm>
            <a:off x="383241" y="1449065"/>
            <a:ext cx="48947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https://www.tinkercad.com/things/hXiGmuosBAa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83C65A-31B5-80BD-4932-29765DAA44A4}"/>
              </a:ext>
            </a:extLst>
          </p:cNvPr>
          <p:cNvSpPr txBox="1"/>
          <p:nvPr/>
        </p:nvSpPr>
        <p:spPr>
          <a:xfrm>
            <a:off x="463922" y="2355607"/>
            <a:ext cx="20103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(9,OUTPUT);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(10,OUTPUT);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(11,OUTPUT);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B6CC34-9015-1BAB-DD03-3758C1439745}"/>
              </a:ext>
            </a:extLst>
          </p:cNvPr>
          <p:cNvSpPr txBox="1"/>
          <p:nvPr/>
        </p:nvSpPr>
        <p:spPr>
          <a:xfrm>
            <a:off x="4588808" y="1682506"/>
            <a:ext cx="233306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=0;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&lt;255;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++){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analogWrite</a:t>
            </a:r>
            <a:r>
              <a:rPr lang="ko-KR" altLang="en-US" sz="1200" dirty="0"/>
              <a:t>(9,i);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(10); // 0.01초</a:t>
            </a:r>
          </a:p>
          <a:p>
            <a:r>
              <a:rPr lang="ko-KR" altLang="en-US" sz="1200" dirty="0"/>
              <a:t>  }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=0;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&lt;255;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++){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analogWrite</a:t>
            </a:r>
            <a:r>
              <a:rPr lang="ko-KR" altLang="en-US" sz="1200" dirty="0"/>
              <a:t>(10,i);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(10); // 0.01초</a:t>
            </a:r>
          </a:p>
          <a:p>
            <a:r>
              <a:rPr lang="ko-KR" altLang="en-US" sz="1200" dirty="0"/>
              <a:t>  }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=0;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&lt;255;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++){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analogWrite</a:t>
            </a:r>
            <a:r>
              <a:rPr lang="ko-KR" altLang="en-US" sz="1200" dirty="0"/>
              <a:t>(11,i);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(10); // 0.01초</a:t>
            </a:r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28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52E3944-0A23-60D0-11BB-C093403393A4}"/>
              </a:ext>
            </a:extLst>
          </p:cNvPr>
          <p:cNvSpPr txBox="1"/>
          <p:nvPr/>
        </p:nvSpPr>
        <p:spPr>
          <a:xfrm>
            <a:off x="329453" y="840441"/>
            <a:ext cx="5741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결과확인</a:t>
            </a:r>
          </a:p>
        </p:txBody>
      </p:sp>
      <p:pic>
        <p:nvPicPr>
          <p:cNvPr id="2" name="KakaoTalk_20220514_003131199">
            <a:hlinkClick r:id="" action="ppaction://media"/>
            <a:extLst>
              <a:ext uri="{FF2B5EF4-FFF2-40B4-BE49-F238E27FC236}">
                <a16:creationId xmlns:a16="http://schemas.microsoft.com/office/drawing/2014/main" id="{068A6973-40CE-0D84-BFA7-1B27EB4B9F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413" y="1759045"/>
            <a:ext cx="5243823" cy="29496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9B359C-CEAC-406C-AB8D-95A416243908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1879B4-B234-3E0C-5284-B981D2A8BE83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C6FB1A-126B-B50D-8354-19D3649E94B6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02.4-3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BD1D0-0A34-28CC-15CD-192EB39AB1A4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RGB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66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</TotalTime>
  <Words>460</Words>
  <Application>Microsoft Office PowerPoint</Application>
  <PresentationFormat>화면 슬라이드 쇼(16:9)</PresentationFormat>
  <Paragraphs>102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8</cp:revision>
  <dcterms:created xsi:type="dcterms:W3CDTF">2022-02-09T03:28:42Z</dcterms:created>
  <dcterms:modified xsi:type="dcterms:W3CDTF">2022-05-26T07:46:30Z</dcterms:modified>
</cp:coreProperties>
</file>